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3" r:id="rId5"/>
  </p:sldMasterIdLst>
  <p:notesMasterIdLst>
    <p:notesMasterId r:id="rId35"/>
  </p:notesMasterIdLst>
  <p:handoutMasterIdLst>
    <p:handoutMasterId r:id="rId36"/>
  </p:handoutMasterIdLst>
  <p:sldIdLst>
    <p:sldId id="399" r:id="rId6"/>
    <p:sldId id="519" r:id="rId7"/>
    <p:sldId id="521" r:id="rId8"/>
    <p:sldId id="483" r:id="rId9"/>
    <p:sldId id="544" r:id="rId10"/>
    <p:sldId id="543" r:id="rId11"/>
    <p:sldId id="545" r:id="rId12"/>
    <p:sldId id="522" r:id="rId13"/>
    <p:sldId id="523" r:id="rId14"/>
    <p:sldId id="541" r:id="rId15"/>
    <p:sldId id="542" r:id="rId16"/>
    <p:sldId id="533" r:id="rId17"/>
    <p:sldId id="527" r:id="rId18"/>
    <p:sldId id="528" r:id="rId19"/>
    <p:sldId id="534" r:id="rId20"/>
    <p:sldId id="535" r:id="rId21"/>
    <p:sldId id="529" r:id="rId22"/>
    <p:sldId id="536" r:id="rId23"/>
    <p:sldId id="537" r:id="rId24"/>
    <p:sldId id="538" r:id="rId25"/>
    <p:sldId id="530" r:id="rId26"/>
    <p:sldId id="546" r:id="rId27"/>
    <p:sldId id="524" r:id="rId28"/>
    <p:sldId id="532" r:id="rId29"/>
    <p:sldId id="547" r:id="rId30"/>
    <p:sldId id="548" r:id="rId31"/>
    <p:sldId id="525" r:id="rId32"/>
    <p:sldId id="526" r:id="rId33"/>
    <p:sldId id="520" r:id="rId34"/>
  </p:sldIdLst>
  <p:sldSz cx="12192000" cy="6858000"/>
  <p:notesSz cx="7010400" cy="9296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2184" userDrawn="1">
          <p15:clr>
            <a:srgbClr val="A4A3A4"/>
          </p15:clr>
        </p15:guide>
        <p15:guide id="4" orient="horz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3B4B3"/>
    <a:srgbClr val="69737B"/>
    <a:srgbClr val="69737D"/>
    <a:srgbClr val="CF0A2C"/>
    <a:srgbClr val="402B56"/>
    <a:srgbClr val="989636"/>
    <a:srgbClr val="98FFFF"/>
    <a:srgbClr val="E9D5C5"/>
    <a:srgbClr val="005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2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298" y="77"/>
      </p:cViewPr>
      <p:guideLst>
        <p:guide orient="horz"/>
        <p:guide pos="7680"/>
        <p:guide orient="horz" pos="2184"/>
        <p:guide orient="horz"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-3944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-52"/>
                <a:ea typeface="ＭＳ Ｐゴシック" pitchFamily="1" charset="-128"/>
                <a:cs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35B9FDE-C3F2-479E-8361-42252AADF44E}" type="datetime1">
              <a:rPr lang="en-US" altLang="en-US"/>
              <a:pPr>
                <a:defRPr/>
              </a:pPr>
              <a:t>10/27/2017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-52"/>
                <a:ea typeface="ＭＳ Ｐゴシック" pitchFamily="1" charset="-128"/>
                <a:cs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26D6849-56BC-4D93-83D4-D653180EDE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911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 eaLnBrk="1" hangingPunct="1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FD17007-6F85-4F64-BBCF-E4BE86C800D7}" type="datetime1">
              <a:rPr lang="en-US" altLang="en-US"/>
              <a:pPr>
                <a:defRPr/>
              </a:pPr>
              <a:t>10/27/2017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7" tIns="45713" rIns="91427" bIns="45713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27" tIns="45713" rIns="91427" bIns="45713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 eaLnBrk="1" hangingPunct="1">
              <a:defRPr sz="1200">
                <a:latin typeface="Arial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27" tIns="45713" rIns="91427" bIns="4571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646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ヒラギノ角ゴ Pro W3" pitchFamily="-102" charset="-128"/>
        <a:cs typeface="ヒラギノ角ゴ Pro W3" pitchFamily="-10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ヒラギノ角ゴ Pro W3" pitchFamily="-102" charset="-128"/>
        <a:cs typeface="ヒラギノ角ゴ Pro W3" pitchFamily="-102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ヒラギノ角ゴ Pro W3" pitchFamily="-102" charset="-128"/>
        <a:cs typeface="ヒラギノ角ゴ Pro W3" pitchFamily="-102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ヒラギノ角ゴ Pro W3" pitchFamily="-102" charset="-128"/>
        <a:cs typeface="ヒラギノ角ゴ Pro W3" pitchFamily="-102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ヒラギノ角ゴ Pro W3" pitchFamily="-102" charset="-128"/>
        <a:cs typeface="ヒラギノ角ゴ Pro W3" pitchFamily="-102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390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28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138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570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5981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409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693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935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1719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665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62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107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91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428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643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7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66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134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0891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2965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54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468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00AC4-2384-482B-8CB9-91C55881E25F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5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0" y="1900628"/>
            <a:ext cx="11087100" cy="4171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6218263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138084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t="23739"/>
          <a:stretch/>
        </p:blipFill>
        <p:spPr>
          <a:xfrm>
            <a:off x="0" y="-1"/>
            <a:ext cx="12192000" cy="601620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30573" y="1638299"/>
            <a:ext cx="7132227" cy="719171"/>
          </a:xfrm>
          <a:custGeom>
            <a:avLst/>
            <a:gdLst>
              <a:gd name="connsiteX0" fmla="*/ 0 w 6267450"/>
              <a:gd name="connsiteY0" fmla="*/ 0 h 480466"/>
              <a:gd name="connsiteX1" fmla="*/ 6267450 w 6267450"/>
              <a:gd name="connsiteY1" fmla="*/ 0 h 480466"/>
              <a:gd name="connsiteX2" fmla="*/ 6267450 w 6267450"/>
              <a:gd name="connsiteY2" fmla="*/ 480466 h 480466"/>
              <a:gd name="connsiteX3" fmla="*/ 0 w 6267450"/>
              <a:gd name="connsiteY3" fmla="*/ 480466 h 480466"/>
              <a:gd name="connsiteX4" fmla="*/ 0 w 6267450"/>
              <a:gd name="connsiteY4" fmla="*/ 0 h 480466"/>
              <a:gd name="connsiteX0" fmla="*/ 0 w 6396283"/>
              <a:gd name="connsiteY0" fmla="*/ 3142 h 483608"/>
              <a:gd name="connsiteX1" fmla="*/ 6396283 w 6396283"/>
              <a:gd name="connsiteY1" fmla="*/ 0 h 483608"/>
              <a:gd name="connsiteX2" fmla="*/ 6267450 w 6396283"/>
              <a:gd name="connsiteY2" fmla="*/ 483608 h 483608"/>
              <a:gd name="connsiteX3" fmla="*/ 0 w 6396283"/>
              <a:gd name="connsiteY3" fmla="*/ 483608 h 483608"/>
              <a:gd name="connsiteX4" fmla="*/ 0 w 6396283"/>
              <a:gd name="connsiteY4" fmla="*/ 3142 h 48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6283" h="483608">
                <a:moveTo>
                  <a:pt x="0" y="3142"/>
                </a:moveTo>
                <a:lnTo>
                  <a:pt x="6396283" y="0"/>
                </a:lnTo>
                <a:lnTo>
                  <a:pt x="6267450" y="483608"/>
                </a:lnTo>
                <a:lnTo>
                  <a:pt x="0" y="483608"/>
                </a:lnTo>
                <a:lnTo>
                  <a:pt x="0" y="3142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681627"/>
            <a:ext cx="6469473" cy="640715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062951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23720"/>
          <a:stretch/>
        </p:blipFill>
        <p:spPr>
          <a:xfrm>
            <a:off x="0" y="0"/>
            <a:ext cx="12188952" cy="601620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30573" y="1638299"/>
            <a:ext cx="7132227" cy="719171"/>
          </a:xfrm>
          <a:custGeom>
            <a:avLst/>
            <a:gdLst>
              <a:gd name="connsiteX0" fmla="*/ 0 w 6267450"/>
              <a:gd name="connsiteY0" fmla="*/ 0 h 480466"/>
              <a:gd name="connsiteX1" fmla="*/ 6267450 w 6267450"/>
              <a:gd name="connsiteY1" fmla="*/ 0 h 480466"/>
              <a:gd name="connsiteX2" fmla="*/ 6267450 w 6267450"/>
              <a:gd name="connsiteY2" fmla="*/ 480466 h 480466"/>
              <a:gd name="connsiteX3" fmla="*/ 0 w 6267450"/>
              <a:gd name="connsiteY3" fmla="*/ 480466 h 480466"/>
              <a:gd name="connsiteX4" fmla="*/ 0 w 6267450"/>
              <a:gd name="connsiteY4" fmla="*/ 0 h 480466"/>
              <a:gd name="connsiteX0" fmla="*/ 0 w 6396283"/>
              <a:gd name="connsiteY0" fmla="*/ 3142 h 483608"/>
              <a:gd name="connsiteX1" fmla="*/ 6396283 w 6396283"/>
              <a:gd name="connsiteY1" fmla="*/ 0 h 483608"/>
              <a:gd name="connsiteX2" fmla="*/ 6267450 w 6396283"/>
              <a:gd name="connsiteY2" fmla="*/ 483608 h 483608"/>
              <a:gd name="connsiteX3" fmla="*/ 0 w 6396283"/>
              <a:gd name="connsiteY3" fmla="*/ 483608 h 483608"/>
              <a:gd name="connsiteX4" fmla="*/ 0 w 6396283"/>
              <a:gd name="connsiteY4" fmla="*/ 3142 h 48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6283" h="483608">
                <a:moveTo>
                  <a:pt x="0" y="3142"/>
                </a:moveTo>
                <a:lnTo>
                  <a:pt x="6396283" y="0"/>
                </a:lnTo>
                <a:lnTo>
                  <a:pt x="6267450" y="483608"/>
                </a:lnTo>
                <a:lnTo>
                  <a:pt x="0" y="483608"/>
                </a:lnTo>
                <a:lnTo>
                  <a:pt x="0" y="3142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681627"/>
            <a:ext cx="6469473" cy="640715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073151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23720"/>
          <a:stretch/>
        </p:blipFill>
        <p:spPr>
          <a:xfrm>
            <a:off x="0" y="0"/>
            <a:ext cx="12188952" cy="601620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30573" y="1638299"/>
            <a:ext cx="7132227" cy="719171"/>
          </a:xfrm>
          <a:custGeom>
            <a:avLst/>
            <a:gdLst>
              <a:gd name="connsiteX0" fmla="*/ 0 w 6267450"/>
              <a:gd name="connsiteY0" fmla="*/ 0 h 480466"/>
              <a:gd name="connsiteX1" fmla="*/ 6267450 w 6267450"/>
              <a:gd name="connsiteY1" fmla="*/ 0 h 480466"/>
              <a:gd name="connsiteX2" fmla="*/ 6267450 w 6267450"/>
              <a:gd name="connsiteY2" fmla="*/ 480466 h 480466"/>
              <a:gd name="connsiteX3" fmla="*/ 0 w 6267450"/>
              <a:gd name="connsiteY3" fmla="*/ 480466 h 480466"/>
              <a:gd name="connsiteX4" fmla="*/ 0 w 6267450"/>
              <a:gd name="connsiteY4" fmla="*/ 0 h 480466"/>
              <a:gd name="connsiteX0" fmla="*/ 0 w 6396283"/>
              <a:gd name="connsiteY0" fmla="*/ 3142 h 483608"/>
              <a:gd name="connsiteX1" fmla="*/ 6396283 w 6396283"/>
              <a:gd name="connsiteY1" fmla="*/ 0 h 483608"/>
              <a:gd name="connsiteX2" fmla="*/ 6267450 w 6396283"/>
              <a:gd name="connsiteY2" fmla="*/ 483608 h 483608"/>
              <a:gd name="connsiteX3" fmla="*/ 0 w 6396283"/>
              <a:gd name="connsiteY3" fmla="*/ 483608 h 483608"/>
              <a:gd name="connsiteX4" fmla="*/ 0 w 6396283"/>
              <a:gd name="connsiteY4" fmla="*/ 3142 h 48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6283" h="483608">
                <a:moveTo>
                  <a:pt x="0" y="3142"/>
                </a:moveTo>
                <a:lnTo>
                  <a:pt x="6396283" y="0"/>
                </a:lnTo>
                <a:lnTo>
                  <a:pt x="6267450" y="483608"/>
                </a:lnTo>
                <a:lnTo>
                  <a:pt x="0" y="483608"/>
                </a:lnTo>
                <a:lnTo>
                  <a:pt x="0" y="3142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681627"/>
            <a:ext cx="6469473" cy="640715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65410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Meeting 3 Kathleen Grecco, Billy Pacheco, Will Pennix_Retouched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7" b="10292"/>
          <a:stretch/>
        </p:blipFill>
        <p:spPr bwMode="auto">
          <a:xfrm>
            <a:off x="1" y="0"/>
            <a:ext cx="12192000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1" y="1638299"/>
            <a:ext cx="3755570" cy="719171"/>
          </a:xfrm>
          <a:custGeom>
            <a:avLst/>
            <a:gdLst>
              <a:gd name="connsiteX0" fmla="*/ 0 w 6267450"/>
              <a:gd name="connsiteY0" fmla="*/ 0 h 480466"/>
              <a:gd name="connsiteX1" fmla="*/ 6267450 w 6267450"/>
              <a:gd name="connsiteY1" fmla="*/ 0 h 480466"/>
              <a:gd name="connsiteX2" fmla="*/ 6267450 w 6267450"/>
              <a:gd name="connsiteY2" fmla="*/ 480466 h 480466"/>
              <a:gd name="connsiteX3" fmla="*/ 0 w 6267450"/>
              <a:gd name="connsiteY3" fmla="*/ 480466 h 480466"/>
              <a:gd name="connsiteX4" fmla="*/ 0 w 6267450"/>
              <a:gd name="connsiteY4" fmla="*/ 0 h 480466"/>
              <a:gd name="connsiteX0" fmla="*/ 0 w 6396283"/>
              <a:gd name="connsiteY0" fmla="*/ 3142 h 483608"/>
              <a:gd name="connsiteX1" fmla="*/ 6396283 w 6396283"/>
              <a:gd name="connsiteY1" fmla="*/ 0 h 483608"/>
              <a:gd name="connsiteX2" fmla="*/ 6267450 w 6396283"/>
              <a:gd name="connsiteY2" fmla="*/ 483608 h 483608"/>
              <a:gd name="connsiteX3" fmla="*/ 0 w 6396283"/>
              <a:gd name="connsiteY3" fmla="*/ 483608 h 483608"/>
              <a:gd name="connsiteX4" fmla="*/ 0 w 6396283"/>
              <a:gd name="connsiteY4" fmla="*/ 3142 h 48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6283" h="483608">
                <a:moveTo>
                  <a:pt x="0" y="3142"/>
                </a:moveTo>
                <a:lnTo>
                  <a:pt x="6396283" y="0"/>
                </a:lnTo>
                <a:lnTo>
                  <a:pt x="6267450" y="483608"/>
                </a:lnTo>
                <a:lnTo>
                  <a:pt x="0" y="483608"/>
                </a:lnTo>
                <a:lnTo>
                  <a:pt x="0" y="3142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1" y="1681627"/>
            <a:ext cx="2852056" cy="640715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452123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t="23739"/>
          <a:stretch/>
        </p:blipFill>
        <p:spPr>
          <a:xfrm>
            <a:off x="0" y="-1"/>
            <a:ext cx="12192000" cy="601620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30573" y="1158612"/>
            <a:ext cx="7132227" cy="719171"/>
          </a:xfrm>
          <a:custGeom>
            <a:avLst/>
            <a:gdLst>
              <a:gd name="connsiteX0" fmla="*/ 0 w 6267450"/>
              <a:gd name="connsiteY0" fmla="*/ 0 h 480466"/>
              <a:gd name="connsiteX1" fmla="*/ 6267450 w 6267450"/>
              <a:gd name="connsiteY1" fmla="*/ 0 h 480466"/>
              <a:gd name="connsiteX2" fmla="*/ 6267450 w 6267450"/>
              <a:gd name="connsiteY2" fmla="*/ 480466 h 480466"/>
              <a:gd name="connsiteX3" fmla="*/ 0 w 6267450"/>
              <a:gd name="connsiteY3" fmla="*/ 480466 h 480466"/>
              <a:gd name="connsiteX4" fmla="*/ 0 w 6267450"/>
              <a:gd name="connsiteY4" fmla="*/ 0 h 480466"/>
              <a:gd name="connsiteX0" fmla="*/ 0 w 6396283"/>
              <a:gd name="connsiteY0" fmla="*/ 3142 h 483608"/>
              <a:gd name="connsiteX1" fmla="*/ 6396283 w 6396283"/>
              <a:gd name="connsiteY1" fmla="*/ 0 h 483608"/>
              <a:gd name="connsiteX2" fmla="*/ 6267450 w 6396283"/>
              <a:gd name="connsiteY2" fmla="*/ 483608 h 483608"/>
              <a:gd name="connsiteX3" fmla="*/ 0 w 6396283"/>
              <a:gd name="connsiteY3" fmla="*/ 483608 h 483608"/>
              <a:gd name="connsiteX4" fmla="*/ 0 w 6396283"/>
              <a:gd name="connsiteY4" fmla="*/ 3142 h 48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6283" h="483608">
                <a:moveTo>
                  <a:pt x="0" y="3142"/>
                </a:moveTo>
                <a:lnTo>
                  <a:pt x="6396283" y="0"/>
                </a:lnTo>
                <a:lnTo>
                  <a:pt x="6267450" y="483608"/>
                </a:lnTo>
                <a:lnTo>
                  <a:pt x="0" y="483608"/>
                </a:lnTo>
                <a:lnTo>
                  <a:pt x="0" y="3142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218269"/>
            <a:ext cx="6469473" cy="640715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3900" y="2155370"/>
            <a:ext cx="5334000" cy="3707267"/>
          </a:xfrm>
        </p:spPr>
        <p:txBody>
          <a:bodyPr/>
          <a:lstStyle>
            <a:lvl1pPr>
              <a:defRPr sz="1800" b="1" i="1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960569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23720"/>
          <a:stretch/>
        </p:blipFill>
        <p:spPr>
          <a:xfrm>
            <a:off x="0" y="0"/>
            <a:ext cx="12188952" cy="6016204"/>
          </a:xfrm>
          <a:prstGeom prst="rect">
            <a:avLst/>
          </a:prstGeom>
        </p:spPr>
      </p:pic>
      <p:sp>
        <p:nvSpPr>
          <p:cNvPr id="5" name="Rectangle 11"/>
          <p:cNvSpPr/>
          <p:nvPr userDrawn="1"/>
        </p:nvSpPr>
        <p:spPr>
          <a:xfrm>
            <a:off x="30573" y="1158612"/>
            <a:ext cx="7132227" cy="719171"/>
          </a:xfrm>
          <a:custGeom>
            <a:avLst/>
            <a:gdLst>
              <a:gd name="connsiteX0" fmla="*/ 0 w 6267450"/>
              <a:gd name="connsiteY0" fmla="*/ 0 h 480466"/>
              <a:gd name="connsiteX1" fmla="*/ 6267450 w 6267450"/>
              <a:gd name="connsiteY1" fmla="*/ 0 h 480466"/>
              <a:gd name="connsiteX2" fmla="*/ 6267450 w 6267450"/>
              <a:gd name="connsiteY2" fmla="*/ 480466 h 480466"/>
              <a:gd name="connsiteX3" fmla="*/ 0 w 6267450"/>
              <a:gd name="connsiteY3" fmla="*/ 480466 h 480466"/>
              <a:gd name="connsiteX4" fmla="*/ 0 w 6267450"/>
              <a:gd name="connsiteY4" fmla="*/ 0 h 480466"/>
              <a:gd name="connsiteX0" fmla="*/ 0 w 6396283"/>
              <a:gd name="connsiteY0" fmla="*/ 3142 h 483608"/>
              <a:gd name="connsiteX1" fmla="*/ 6396283 w 6396283"/>
              <a:gd name="connsiteY1" fmla="*/ 0 h 483608"/>
              <a:gd name="connsiteX2" fmla="*/ 6267450 w 6396283"/>
              <a:gd name="connsiteY2" fmla="*/ 483608 h 483608"/>
              <a:gd name="connsiteX3" fmla="*/ 0 w 6396283"/>
              <a:gd name="connsiteY3" fmla="*/ 483608 h 483608"/>
              <a:gd name="connsiteX4" fmla="*/ 0 w 6396283"/>
              <a:gd name="connsiteY4" fmla="*/ 3142 h 48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6283" h="483608">
                <a:moveTo>
                  <a:pt x="0" y="3142"/>
                </a:moveTo>
                <a:lnTo>
                  <a:pt x="6396283" y="0"/>
                </a:lnTo>
                <a:lnTo>
                  <a:pt x="6267450" y="483608"/>
                </a:lnTo>
                <a:lnTo>
                  <a:pt x="0" y="483608"/>
                </a:lnTo>
                <a:lnTo>
                  <a:pt x="0" y="3142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214168"/>
            <a:ext cx="6469473" cy="640715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3900" y="2155370"/>
            <a:ext cx="5334000" cy="3707267"/>
          </a:xfrm>
        </p:spPr>
        <p:txBody>
          <a:bodyPr/>
          <a:lstStyle>
            <a:lvl1pPr>
              <a:defRPr sz="1800" b="1" i="1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242999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23720"/>
          <a:stretch/>
        </p:blipFill>
        <p:spPr>
          <a:xfrm>
            <a:off x="0" y="0"/>
            <a:ext cx="12188952" cy="6016205"/>
          </a:xfrm>
          <a:prstGeom prst="rect">
            <a:avLst/>
          </a:prstGeom>
        </p:spPr>
      </p:pic>
      <p:sp>
        <p:nvSpPr>
          <p:cNvPr id="5" name="Rectangle 11"/>
          <p:cNvSpPr/>
          <p:nvPr userDrawn="1"/>
        </p:nvSpPr>
        <p:spPr>
          <a:xfrm>
            <a:off x="30573" y="1158612"/>
            <a:ext cx="7132227" cy="719171"/>
          </a:xfrm>
          <a:custGeom>
            <a:avLst/>
            <a:gdLst>
              <a:gd name="connsiteX0" fmla="*/ 0 w 6267450"/>
              <a:gd name="connsiteY0" fmla="*/ 0 h 480466"/>
              <a:gd name="connsiteX1" fmla="*/ 6267450 w 6267450"/>
              <a:gd name="connsiteY1" fmla="*/ 0 h 480466"/>
              <a:gd name="connsiteX2" fmla="*/ 6267450 w 6267450"/>
              <a:gd name="connsiteY2" fmla="*/ 480466 h 480466"/>
              <a:gd name="connsiteX3" fmla="*/ 0 w 6267450"/>
              <a:gd name="connsiteY3" fmla="*/ 480466 h 480466"/>
              <a:gd name="connsiteX4" fmla="*/ 0 w 6267450"/>
              <a:gd name="connsiteY4" fmla="*/ 0 h 480466"/>
              <a:gd name="connsiteX0" fmla="*/ 0 w 6396283"/>
              <a:gd name="connsiteY0" fmla="*/ 3142 h 483608"/>
              <a:gd name="connsiteX1" fmla="*/ 6396283 w 6396283"/>
              <a:gd name="connsiteY1" fmla="*/ 0 h 483608"/>
              <a:gd name="connsiteX2" fmla="*/ 6267450 w 6396283"/>
              <a:gd name="connsiteY2" fmla="*/ 483608 h 483608"/>
              <a:gd name="connsiteX3" fmla="*/ 0 w 6396283"/>
              <a:gd name="connsiteY3" fmla="*/ 483608 h 483608"/>
              <a:gd name="connsiteX4" fmla="*/ 0 w 6396283"/>
              <a:gd name="connsiteY4" fmla="*/ 3142 h 48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6283" h="483608">
                <a:moveTo>
                  <a:pt x="0" y="3142"/>
                </a:moveTo>
                <a:lnTo>
                  <a:pt x="6396283" y="0"/>
                </a:lnTo>
                <a:lnTo>
                  <a:pt x="6267450" y="483608"/>
                </a:lnTo>
                <a:lnTo>
                  <a:pt x="0" y="483608"/>
                </a:lnTo>
                <a:lnTo>
                  <a:pt x="0" y="3142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211283"/>
            <a:ext cx="6469473" cy="640715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3900" y="2155370"/>
            <a:ext cx="5334000" cy="3707267"/>
          </a:xfrm>
        </p:spPr>
        <p:txBody>
          <a:bodyPr/>
          <a:lstStyle>
            <a:lvl1pPr>
              <a:defRPr sz="1800" b="1" i="1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304841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WashGas-Pipe-Man-in-EN-Vest-back_180dpi.g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t="5584" b="21353"/>
          <a:stretch/>
        </p:blipFill>
        <p:spPr bwMode="auto">
          <a:xfrm>
            <a:off x="0" y="0"/>
            <a:ext cx="12192000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30573" y="1638299"/>
            <a:ext cx="7875642" cy="719171"/>
          </a:xfrm>
          <a:custGeom>
            <a:avLst/>
            <a:gdLst>
              <a:gd name="connsiteX0" fmla="*/ 0 w 6267450"/>
              <a:gd name="connsiteY0" fmla="*/ 0 h 480466"/>
              <a:gd name="connsiteX1" fmla="*/ 6267450 w 6267450"/>
              <a:gd name="connsiteY1" fmla="*/ 0 h 480466"/>
              <a:gd name="connsiteX2" fmla="*/ 6267450 w 6267450"/>
              <a:gd name="connsiteY2" fmla="*/ 480466 h 480466"/>
              <a:gd name="connsiteX3" fmla="*/ 0 w 6267450"/>
              <a:gd name="connsiteY3" fmla="*/ 480466 h 480466"/>
              <a:gd name="connsiteX4" fmla="*/ 0 w 6267450"/>
              <a:gd name="connsiteY4" fmla="*/ 0 h 480466"/>
              <a:gd name="connsiteX0" fmla="*/ 0 w 6396283"/>
              <a:gd name="connsiteY0" fmla="*/ 3142 h 483608"/>
              <a:gd name="connsiteX1" fmla="*/ 6396283 w 6396283"/>
              <a:gd name="connsiteY1" fmla="*/ 0 h 483608"/>
              <a:gd name="connsiteX2" fmla="*/ 6267450 w 6396283"/>
              <a:gd name="connsiteY2" fmla="*/ 483608 h 483608"/>
              <a:gd name="connsiteX3" fmla="*/ 0 w 6396283"/>
              <a:gd name="connsiteY3" fmla="*/ 483608 h 483608"/>
              <a:gd name="connsiteX4" fmla="*/ 0 w 6396283"/>
              <a:gd name="connsiteY4" fmla="*/ 3142 h 48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6283" h="483608">
                <a:moveTo>
                  <a:pt x="0" y="3142"/>
                </a:moveTo>
                <a:lnTo>
                  <a:pt x="6396283" y="0"/>
                </a:lnTo>
                <a:lnTo>
                  <a:pt x="6267450" y="483608"/>
                </a:lnTo>
                <a:lnTo>
                  <a:pt x="0" y="483608"/>
                </a:lnTo>
                <a:lnTo>
                  <a:pt x="0" y="3142"/>
                </a:lnTo>
                <a:close/>
              </a:path>
            </a:pathLst>
          </a:cu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327" y="2037112"/>
            <a:ext cx="6469473" cy="640715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3737" y="3178629"/>
            <a:ext cx="6469063" cy="2242911"/>
          </a:xfrm>
        </p:spPr>
        <p:txBody>
          <a:bodyPr/>
          <a:lstStyle>
            <a:lvl1pPr>
              <a:defRPr sz="2800" b="1" i="1">
                <a:solidFill>
                  <a:schemeClr val="bg1"/>
                </a:solidFill>
              </a:defRPr>
            </a:lvl1pPr>
            <a:lvl2pPr marL="0" indent="0">
              <a:buNone/>
              <a:defRPr sz="2000" b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8026043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0" y="1900628"/>
            <a:ext cx="11087100" cy="4171950"/>
          </a:xfrm>
        </p:spPr>
        <p:txBody>
          <a:bodyPr numCol="2" spcCol="27432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3455384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0" y="1900628"/>
            <a:ext cx="5334000" cy="4171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88874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0" y="1900628"/>
            <a:ext cx="5334000" cy="4171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477000" y="1900628"/>
            <a:ext cx="5334000" cy="4171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290980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23900" y="1900628"/>
            <a:ext cx="11087100" cy="118734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3900" y="3361213"/>
            <a:ext cx="5334000" cy="278475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266903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6"/>
          <p:cNvSpPr/>
          <p:nvPr userDrawn="1"/>
        </p:nvSpPr>
        <p:spPr>
          <a:xfrm>
            <a:off x="3406945" y="6385884"/>
            <a:ext cx="8785055" cy="204628"/>
          </a:xfrm>
          <a:custGeom>
            <a:avLst/>
            <a:gdLst>
              <a:gd name="connsiteX0" fmla="*/ 0 w 5092700"/>
              <a:gd name="connsiteY0" fmla="*/ 0 h 164465"/>
              <a:gd name="connsiteX1" fmla="*/ 5092700 w 5092700"/>
              <a:gd name="connsiteY1" fmla="*/ 0 h 164465"/>
              <a:gd name="connsiteX2" fmla="*/ 5092700 w 5092700"/>
              <a:gd name="connsiteY2" fmla="*/ 164465 h 164465"/>
              <a:gd name="connsiteX3" fmla="*/ 0 w 5092700"/>
              <a:gd name="connsiteY3" fmla="*/ 164465 h 164465"/>
              <a:gd name="connsiteX4" fmla="*/ 0 w 5092700"/>
              <a:gd name="connsiteY4" fmla="*/ 0 h 164465"/>
              <a:gd name="connsiteX0" fmla="*/ 148492 w 5092700"/>
              <a:gd name="connsiteY0" fmla="*/ 7815 h 164465"/>
              <a:gd name="connsiteX1" fmla="*/ 5092700 w 5092700"/>
              <a:gd name="connsiteY1" fmla="*/ 0 h 164465"/>
              <a:gd name="connsiteX2" fmla="*/ 5092700 w 5092700"/>
              <a:gd name="connsiteY2" fmla="*/ 164465 h 164465"/>
              <a:gd name="connsiteX3" fmla="*/ 0 w 5092700"/>
              <a:gd name="connsiteY3" fmla="*/ 164465 h 164465"/>
              <a:gd name="connsiteX4" fmla="*/ 148492 w 5092700"/>
              <a:gd name="connsiteY4" fmla="*/ 7815 h 164465"/>
              <a:gd name="connsiteX0" fmla="*/ 19538 w 5092700"/>
              <a:gd name="connsiteY0" fmla="*/ 0 h 164465"/>
              <a:gd name="connsiteX1" fmla="*/ 5092700 w 5092700"/>
              <a:gd name="connsiteY1" fmla="*/ 0 h 164465"/>
              <a:gd name="connsiteX2" fmla="*/ 5092700 w 5092700"/>
              <a:gd name="connsiteY2" fmla="*/ 164465 h 164465"/>
              <a:gd name="connsiteX3" fmla="*/ 0 w 5092700"/>
              <a:gd name="connsiteY3" fmla="*/ 164465 h 164465"/>
              <a:gd name="connsiteX4" fmla="*/ 19538 w 5092700"/>
              <a:gd name="connsiteY4" fmla="*/ 0 h 164465"/>
              <a:gd name="connsiteX0" fmla="*/ 23085 w 5096247"/>
              <a:gd name="connsiteY0" fmla="*/ 0 h 164465"/>
              <a:gd name="connsiteX1" fmla="*/ 5096247 w 5096247"/>
              <a:gd name="connsiteY1" fmla="*/ 0 h 164465"/>
              <a:gd name="connsiteX2" fmla="*/ 5096247 w 5096247"/>
              <a:gd name="connsiteY2" fmla="*/ 164465 h 164465"/>
              <a:gd name="connsiteX3" fmla="*/ 0 w 5096247"/>
              <a:gd name="connsiteY3" fmla="*/ 164465 h 164465"/>
              <a:gd name="connsiteX4" fmla="*/ 23085 w 5096247"/>
              <a:gd name="connsiteY4" fmla="*/ 0 h 164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6247" h="164465">
                <a:moveTo>
                  <a:pt x="23085" y="0"/>
                </a:moveTo>
                <a:lnTo>
                  <a:pt x="5096247" y="0"/>
                </a:lnTo>
                <a:lnTo>
                  <a:pt x="5096247" y="164465"/>
                </a:lnTo>
                <a:lnTo>
                  <a:pt x="0" y="164465"/>
                </a:lnTo>
                <a:lnTo>
                  <a:pt x="2308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52" name="Rectangle 3"/>
          <p:cNvSpPr>
            <a:spLocks noChangeArrowheads="1"/>
          </p:cNvSpPr>
          <p:nvPr userDrawn="1"/>
        </p:nvSpPr>
        <p:spPr bwMode="auto">
          <a:xfrm>
            <a:off x="9626819" y="6380248"/>
            <a:ext cx="2286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0FE582CC-09BF-4A0D-A770-98352D2C18D1}" type="slidenum">
              <a:rPr lang="en-US" altLang="en-US" sz="800" smtClean="0">
                <a:solidFill>
                  <a:srgbClr val="7F7F7F"/>
                </a:solidFill>
                <a:latin typeface="Helvetica" panose="020B0604020202020204" pitchFamily="34" charset="0"/>
              </a:rPr>
              <a:pPr algn="r" eaLnBrk="1" hangingPunct="1">
                <a:defRPr/>
              </a:pPr>
              <a:t>‹#›</a:t>
            </a:fld>
            <a:endParaRPr lang="en-US" altLang="en-US" sz="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12192000" cy="384175"/>
          </a:xfrm>
          <a:prstGeom prst="rect">
            <a:avLst/>
          </a:prstGeom>
          <a:solidFill>
            <a:srgbClr val="69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306131"/>
            <a:ext cx="2598821" cy="35673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986675"/>
            <a:ext cx="11087100" cy="64071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903751"/>
            <a:ext cx="11087100" cy="4183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811" r:id="rId2"/>
    <p:sldLayoutId id="2147483812" r:id="rId3"/>
    <p:sldLayoutId id="2147483813" r:id="rId4"/>
    <p:sldLayoutId id="2147483809" r:id="rId5"/>
    <p:sldLayoutId id="2147483814" r:id="rId6"/>
    <p:sldLayoutId id="2147483796" r:id="rId7"/>
    <p:sldLayoutId id="2147483804" r:id="rId8"/>
    <p:sldLayoutId id="2147483803" r:id="rId9"/>
    <p:sldLayoutId id="2147483805" r:id="rId10"/>
    <p:sldLayoutId id="2147483806" r:id="rId11"/>
    <p:sldLayoutId id="2147483807" r:id="rId12"/>
    <p:sldLayoutId id="2147483808" r:id="rId13"/>
    <p:sldLayoutId id="2147483810" r:id="rId14"/>
  </p:sldLayoutIdLst>
  <p:transition spd="med">
    <p:fade/>
  </p:transition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1" charset="-52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1" charset="-52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1" charset="-52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1" charset="-52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9pPr>
    </p:titleStyle>
    <p:bodyStyle>
      <a:lvl1pPr marL="0" indent="0" algn="l" defTabSz="457200" rtl="0" eaLnBrk="0" fontAlgn="base" hangingPunct="0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25425" indent="-225425" algn="l" defTabSz="457200" rtl="0" eaLnBrk="0" fontAlgn="base" hangingPunct="0">
        <a:lnSpc>
          <a:spcPct val="13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509588" indent="-2841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tabLst/>
        <a:defRPr sz="1800" kern="1200">
          <a:solidFill>
            <a:schemeClr val="tx1"/>
          </a:solidFill>
          <a:latin typeface="+mn-lt"/>
          <a:ea typeface="ＭＳ Ｐゴシック" charset="-128"/>
          <a:cs typeface="Geneva" charset="-128"/>
        </a:defRPr>
      </a:lvl3pPr>
      <a:lvl4pPr marL="793750" indent="-2841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ＭＳ Ｐゴシック" charset="-128"/>
          <a:cs typeface="Geneva"/>
        </a:defRPr>
      </a:lvl4pPr>
      <a:lvl5pPr marL="107950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orient="horz" pos="1200" userDrawn="1">
          <p15:clr>
            <a:srgbClr val="F26B43"/>
          </p15:clr>
        </p15:guide>
        <p15:guide id="5" orient="horz" pos="1032" userDrawn="1">
          <p15:clr>
            <a:srgbClr val="F26B43"/>
          </p15:clr>
        </p15:guide>
        <p15:guide id="6" pos="3936" userDrawn="1">
          <p15:clr>
            <a:srgbClr val="F26B43"/>
          </p15:clr>
        </p15:guide>
        <p15:guide id="7" pos="4056" userDrawn="1">
          <p15:clr>
            <a:srgbClr val="F26B43"/>
          </p15:clr>
        </p15:guide>
        <p15:guide id="8" pos="3816" userDrawn="1">
          <p15:clr>
            <a:srgbClr val="F26B43"/>
          </p15:clr>
        </p15:guide>
        <p15:guide id="9" orient="horz" pos="37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free-icon/engineer_248114#term=construction&amp;page=1&amp;position=13" TargetMode="External"/><Relationship Id="rId7" Type="http://schemas.openxmlformats.org/officeDocument/2006/relationships/hyperlink" Target="http://www.flaticon.com/free-icon/info_149150#term=question&amp;page=1&amp;position=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laticon.com/free-icon/gas-pipe_248025#term=pipe&amp;page=1&amp;position=39" TargetMode="External"/><Relationship Id="rId5" Type="http://schemas.openxmlformats.org/officeDocument/2006/relationships/hyperlink" Target="http://www.flaticon.com/free-icon/settings_126472#term=gear&amp;page=1&amp;position=1" TargetMode="External"/><Relationship Id="rId4" Type="http://schemas.openxmlformats.org/officeDocument/2006/relationships/hyperlink" Target="http://www.flaticon.com/free-icon/screen_124650#term=project&amp;page=1&amp;position=3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1175" y="1681627"/>
            <a:ext cx="7394186" cy="593221"/>
          </a:xfrm>
        </p:spPr>
        <p:txBody>
          <a:bodyPr/>
          <a:lstStyle/>
          <a:p>
            <a:r>
              <a:rPr lang="en-US" altLang="en-US" sz="3200" dirty="0" smtClean="0"/>
              <a:t>Summer 2017 Internship Experience</a:t>
            </a:r>
            <a:endParaRPr lang="en-US" alt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en-US" dirty="0" smtClean="0"/>
              <a:t>Presented </a:t>
            </a:r>
            <a:r>
              <a:rPr lang="en-US" altLang="en-US" dirty="0"/>
              <a:t>by: </a:t>
            </a:r>
          </a:p>
          <a:p>
            <a:pPr lvl="1"/>
            <a:r>
              <a:rPr lang="en-US" altLang="en-US" dirty="0" smtClean="0"/>
              <a:t>Drew Hamroff, Distribution Intern</a:t>
            </a:r>
            <a:endParaRPr lang="en-US" altLang="ja-JP" dirty="0"/>
          </a:p>
          <a:p>
            <a:pPr lvl="1"/>
            <a:endParaRPr lang="en-US" altLang="en-US" dirty="0"/>
          </a:p>
          <a:p>
            <a:pPr lvl="1"/>
            <a:r>
              <a:rPr lang="en-US" altLang="en-US" i="1" dirty="0" smtClean="0">
                <a:solidFill>
                  <a:srgbClr val="FFFF00"/>
                </a:solidFill>
              </a:rPr>
              <a:t>August 4</a:t>
            </a:r>
            <a:r>
              <a:rPr lang="en-US" altLang="en-US" i="1" baseline="30000" dirty="0" smtClean="0">
                <a:solidFill>
                  <a:srgbClr val="FFFF00"/>
                </a:solidFill>
              </a:rPr>
              <a:t>th</a:t>
            </a:r>
            <a:r>
              <a:rPr lang="en-US" altLang="en-US" i="1" dirty="0" smtClean="0">
                <a:solidFill>
                  <a:srgbClr val="FFFF00"/>
                </a:solidFill>
              </a:rPr>
              <a:t> </a:t>
            </a:r>
            <a:r>
              <a:rPr lang="en-US" altLang="en-US" dirty="0" smtClean="0">
                <a:solidFill>
                  <a:srgbClr val="FFFF00"/>
                </a:solidFill>
              </a:rPr>
              <a:t>, 2017</a:t>
            </a:r>
            <a:endParaRPr lang="en-US" alt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79140"/>
            <a:ext cx="6467706" cy="5876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57505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Scotts Run Station 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10350" y="1826504"/>
            <a:ext cx="624700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Developer project in Tysons Corner, Virginia by </a:t>
            </a:r>
            <a:r>
              <a:rPr lang="en-US" sz="2000" dirty="0" err="1" smtClean="0">
                <a:solidFill>
                  <a:srgbClr val="B3B4B3"/>
                </a:solidFill>
                <a:cs typeface="Arial" panose="020B0604020202020204" pitchFamily="34" charset="0"/>
              </a:rPr>
              <a:t>SmithGroup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 JJR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 17 new buildings (Residential, Office, Retail)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“Transform this part of the suburban edge city into a true urban center”</a:t>
            </a:r>
          </a:p>
          <a:p>
            <a:pPr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2501" r="9996" b="3255"/>
          <a:stretch/>
        </p:blipFill>
        <p:spPr>
          <a:xfrm rot="16200000">
            <a:off x="7401239" y="1083679"/>
            <a:ext cx="5482984" cy="4073911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 rot="10800000">
            <a:off x="6467706" y="379141"/>
            <a:ext cx="5711980" cy="5977054"/>
          </a:xfrm>
          <a:prstGeom prst="rtTriangle">
            <a:avLst/>
          </a:prstGeom>
          <a:noFill/>
          <a:ln w="28575">
            <a:solidFill>
              <a:srgbClr val="6973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8006575" y="2019300"/>
            <a:ext cx="4117122" cy="43368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6449633" y="379135"/>
            <a:ext cx="1668453" cy="1721127"/>
          </a:xfrm>
          <a:prstGeom prst="rtTriangle">
            <a:avLst/>
          </a:prstGeom>
          <a:solidFill>
            <a:srgbClr val="69737B"/>
          </a:solidFill>
          <a:ln>
            <a:solidFill>
              <a:srgbClr val="6973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11706225" y="5862125"/>
            <a:ext cx="473461" cy="468748"/>
          </a:xfrm>
          <a:prstGeom prst="rtTriangle">
            <a:avLst/>
          </a:prstGeom>
          <a:solidFill>
            <a:srgbClr val="69737D"/>
          </a:solidFill>
          <a:ln>
            <a:solidFill>
              <a:srgbClr val="6973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45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79140"/>
            <a:ext cx="6467706" cy="5876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57505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Scotts Run Station 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10350" y="1826504"/>
            <a:ext cx="624700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Developer project in Tysons Corner, Virginia by </a:t>
            </a:r>
            <a:r>
              <a:rPr lang="en-US" sz="2000" dirty="0" err="1" smtClean="0">
                <a:solidFill>
                  <a:srgbClr val="B3B4B3"/>
                </a:solidFill>
                <a:cs typeface="Arial" panose="020B0604020202020204" pitchFamily="34" charset="0"/>
              </a:rPr>
              <a:t>SmithGroup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 JJR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 17 new buildings (Residential, Office, Retail)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“Transform this part of the suburban edge city into a true urban center”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2501" r="9996" b="3255"/>
          <a:stretch/>
        </p:blipFill>
        <p:spPr>
          <a:xfrm rot="16200000">
            <a:off x="7401239" y="1083679"/>
            <a:ext cx="5482984" cy="4073911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 rot="10800000">
            <a:off x="6467706" y="379141"/>
            <a:ext cx="5711980" cy="5977054"/>
          </a:xfrm>
          <a:prstGeom prst="rtTriangle">
            <a:avLst/>
          </a:prstGeom>
          <a:noFill/>
          <a:ln w="28575">
            <a:solidFill>
              <a:srgbClr val="6973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8006575" y="2019300"/>
            <a:ext cx="4117122" cy="43368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6449633" y="379135"/>
            <a:ext cx="1668453" cy="1721127"/>
          </a:xfrm>
          <a:prstGeom prst="rtTriangle">
            <a:avLst/>
          </a:prstGeom>
          <a:solidFill>
            <a:srgbClr val="69737B"/>
          </a:solidFill>
          <a:ln>
            <a:solidFill>
              <a:srgbClr val="6973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11706225" y="5862125"/>
            <a:ext cx="473461" cy="468748"/>
          </a:xfrm>
          <a:prstGeom prst="rtTriangle">
            <a:avLst/>
          </a:prstGeom>
          <a:solidFill>
            <a:srgbClr val="69737D"/>
          </a:solidFill>
          <a:ln>
            <a:solidFill>
              <a:srgbClr val="6973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7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Desktop Research</a:t>
            </a:r>
            <a:endParaRPr lang="en-US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770820" y="391888"/>
            <a:ext cx="6482119" cy="5936343"/>
            <a:chOff x="5709880" y="391888"/>
            <a:chExt cx="6482119" cy="59363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" r="3941"/>
            <a:stretch/>
          </p:blipFill>
          <p:spPr>
            <a:xfrm rot="5400000">
              <a:off x="7633768" y="1770000"/>
              <a:ext cx="5936343" cy="3180119"/>
            </a:xfrm>
            <a:prstGeom prst="rect">
              <a:avLst/>
            </a:prstGeom>
            <a:ln w="25400">
              <a:solidFill>
                <a:srgbClr val="69737B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1" t="4021" r="1023" b="2857"/>
            <a:stretch/>
          </p:blipFill>
          <p:spPr>
            <a:xfrm>
              <a:off x="5709880" y="391888"/>
              <a:ext cx="3301999" cy="5936343"/>
            </a:xfrm>
            <a:prstGeom prst="rect">
              <a:avLst/>
            </a:prstGeom>
            <a:ln w="25400">
              <a:solidFill>
                <a:srgbClr val="69737B"/>
              </a:solidFill>
            </a:ln>
          </p:spPr>
        </p:pic>
      </p:grpSp>
      <p:sp>
        <p:nvSpPr>
          <p:cNvPr id="5" name="Rectangle 4"/>
          <p:cNvSpPr/>
          <p:nvPr/>
        </p:nvSpPr>
        <p:spPr>
          <a:xfrm>
            <a:off x="144058" y="2103975"/>
            <a:ext cx="51826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cs typeface="Arial" panose="020B0604020202020204" pitchFamily="34" charset="0"/>
              </a:rPr>
              <a:t>Used </a:t>
            </a:r>
            <a:r>
              <a:rPr lang="en-US" sz="2000" dirty="0" err="1">
                <a:cs typeface="Arial" panose="020B0604020202020204" pitchFamily="34" charset="0"/>
              </a:rPr>
              <a:t>SmallWorld</a:t>
            </a:r>
            <a:r>
              <a:rPr lang="en-US" sz="2000" dirty="0">
                <a:cs typeface="Arial" panose="020B0604020202020204" pitchFamily="34" charset="0"/>
              </a:rPr>
              <a:t> to identify gas </a:t>
            </a:r>
            <a:r>
              <a:rPr lang="en-US" sz="2000" dirty="0" smtClean="0">
                <a:cs typeface="Arial" panose="020B0604020202020204" pitchFamily="34" charset="0"/>
              </a:rPr>
              <a:t>lines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Pull As-</a:t>
            </a:r>
            <a:r>
              <a:rPr lang="en-US" sz="2000" dirty="0" err="1" smtClean="0">
                <a:solidFill>
                  <a:srgbClr val="B3B4B3"/>
                </a:solidFill>
                <a:cs typeface="Arial" panose="020B0604020202020204" pitchFamily="34" charset="0"/>
              </a:rPr>
              <a:t>Builts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 from Washington Gas Light (WGL) Database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180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Desktop Research</a:t>
            </a:r>
            <a:endParaRPr lang="en-US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770820" y="391888"/>
            <a:ext cx="6482119" cy="5936343"/>
            <a:chOff x="5709880" y="391888"/>
            <a:chExt cx="6482119" cy="59363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" r="3941"/>
            <a:stretch/>
          </p:blipFill>
          <p:spPr>
            <a:xfrm rot="5400000">
              <a:off x="7633768" y="1770000"/>
              <a:ext cx="5936343" cy="3180119"/>
            </a:xfrm>
            <a:prstGeom prst="rect">
              <a:avLst/>
            </a:prstGeom>
            <a:ln w="25400">
              <a:solidFill>
                <a:srgbClr val="69737B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1" t="4021" r="1023" b="2857"/>
            <a:stretch/>
          </p:blipFill>
          <p:spPr>
            <a:xfrm>
              <a:off x="5709880" y="391888"/>
              <a:ext cx="3301999" cy="5936343"/>
            </a:xfrm>
            <a:prstGeom prst="rect">
              <a:avLst/>
            </a:prstGeom>
            <a:ln w="25400">
              <a:solidFill>
                <a:srgbClr val="69737B"/>
              </a:solidFill>
            </a:ln>
          </p:spPr>
        </p:pic>
      </p:grpSp>
      <p:sp>
        <p:nvSpPr>
          <p:cNvPr id="5" name="Rectangle 4"/>
          <p:cNvSpPr/>
          <p:nvPr/>
        </p:nvSpPr>
        <p:spPr>
          <a:xfrm>
            <a:off x="144058" y="2103975"/>
            <a:ext cx="51826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B3B4B3"/>
                </a:solidFill>
                <a:cs typeface="Arial" panose="020B0604020202020204" pitchFamily="34" charset="0"/>
              </a:rPr>
              <a:t>Used </a:t>
            </a:r>
            <a:r>
              <a:rPr lang="en-US" sz="2000" dirty="0" err="1">
                <a:solidFill>
                  <a:srgbClr val="B3B4B3"/>
                </a:solidFill>
                <a:cs typeface="Arial" panose="020B0604020202020204" pitchFamily="34" charset="0"/>
              </a:rPr>
              <a:t>SmallWorld</a:t>
            </a:r>
            <a:r>
              <a:rPr lang="en-US" sz="2000" dirty="0">
                <a:solidFill>
                  <a:srgbClr val="B3B4B3"/>
                </a:solidFill>
                <a:cs typeface="Arial" panose="020B0604020202020204" pitchFamily="34" charset="0"/>
              </a:rPr>
              <a:t> to identify gas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lines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Pull As-</a:t>
            </a:r>
            <a:r>
              <a:rPr lang="en-US" sz="2000" dirty="0" err="1" smtClean="0">
                <a:cs typeface="Arial" panose="020B0604020202020204" pitchFamily="34" charset="0"/>
              </a:rPr>
              <a:t>Builts</a:t>
            </a:r>
            <a:r>
              <a:rPr lang="en-US" sz="2000" dirty="0" smtClean="0">
                <a:cs typeface="Arial" panose="020B0604020202020204" pitchFamily="34" charset="0"/>
              </a:rPr>
              <a:t> from Washington Gas Light (WGL) Database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373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Redlining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/>
          <a:stretch/>
        </p:blipFill>
        <p:spPr>
          <a:xfrm>
            <a:off x="8064500" y="378117"/>
            <a:ext cx="4127500" cy="6037943"/>
          </a:xfrm>
          <a:prstGeom prst="rect">
            <a:avLst/>
          </a:prstGeom>
          <a:ln w="25400">
            <a:solidFill>
              <a:srgbClr val="69737B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44058" y="1707079"/>
            <a:ext cx="76410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Use documents from WGL databases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Trace gas mains with a red pen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Label gas lines by material and year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387803" y="396240"/>
            <a:ext cx="845857" cy="2819400"/>
          </a:xfrm>
          <a:custGeom>
            <a:avLst/>
            <a:gdLst>
              <a:gd name="connsiteX0" fmla="*/ 845857 w 845857"/>
              <a:gd name="connsiteY0" fmla="*/ 0 h 2819400"/>
              <a:gd name="connsiteX1" fmla="*/ 266737 w 845857"/>
              <a:gd name="connsiteY1" fmla="*/ 830580 h 2819400"/>
              <a:gd name="connsiteX2" fmla="*/ 37 w 845857"/>
              <a:gd name="connsiteY2" fmla="*/ 1889760 h 2819400"/>
              <a:gd name="connsiteX3" fmla="*/ 281977 w 845857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857" h="2819400">
                <a:moveTo>
                  <a:pt x="845857" y="0"/>
                </a:moveTo>
                <a:cubicBezTo>
                  <a:pt x="626782" y="257810"/>
                  <a:pt x="407707" y="515620"/>
                  <a:pt x="266737" y="830580"/>
                </a:cubicBezTo>
                <a:cubicBezTo>
                  <a:pt x="125767" y="1145540"/>
                  <a:pt x="-2503" y="1558290"/>
                  <a:pt x="37" y="1889760"/>
                </a:cubicBezTo>
                <a:cubicBezTo>
                  <a:pt x="2577" y="2221230"/>
                  <a:pt x="213397" y="2612390"/>
                  <a:pt x="281977" y="2819400"/>
                </a:cubicBezTo>
              </a:path>
            </a:pathLst>
          </a:cu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646920" y="3200400"/>
            <a:ext cx="769620" cy="1805940"/>
          </a:xfrm>
          <a:custGeom>
            <a:avLst/>
            <a:gdLst>
              <a:gd name="connsiteX0" fmla="*/ 0 w 769620"/>
              <a:gd name="connsiteY0" fmla="*/ 0 h 1805940"/>
              <a:gd name="connsiteX1" fmla="*/ 220980 w 769620"/>
              <a:gd name="connsiteY1" fmla="*/ 243840 h 1805940"/>
              <a:gd name="connsiteX2" fmla="*/ 617220 w 769620"/>
              <a:gd name="connsiteY2" fmla="*/ 769620 h 1805940"/>
              <a:gd name="connsiteX3" fmla="*/ 769620 w 769620"/>
              <a:gd name="connsiteY3" fmla="*/ 1805940 h 180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620" h="1805940">
                <a:moveTo>
                  <a:pt x="0" y="0"/>
                </a:moveTo>
                <a:cubicBezTo>
                  <a:pt x="59055" y="57785"/>
                  <a:pt x="118110" y="115570"/>
                  <a:pt x="220980" y="243840"/>
                </a:cubicBezTo>
                <a:cubicBezTo>
                  <a:pt x="323850" y="372110"/>
                  <a:pt x="525780" y="509270"/>
                  <a:pt x="617220" y="769620"/>
                </a:cubicBezTo>
                <a:cubicBezTo>
                  <a:pt x="708660" y="1029970"/>
                  <a:pt x="736600" y="1587500"/>
                  <a:pt x="769620" y="1805940"/>
                </a:cubicBezTo>
              </a:path>
            </a:pathLst>
          </a:cu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3"/>
          </p:cNvCxnSpPr>
          <p:nvPr/>
        </p:nvCxnSpPr>
        <p:spPr>
          <a:xfrm flipH="1">
            <a:off x="10233660" y="5006340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33660" y="5006340"/>
            <a:ext cx="0" cy="548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050781" y="5554980"/>
            <a:ext cx="1828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9646920" y="5554980"/>
            <a:ext cx="403861" cy="472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8808720" y="5958861"/>
            <a:ext cx="838200" cy="685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8046585" y="5086694"/>
            <a:ext cx="769755" cy="879766"/>
          </a:xfrm>
          <a:custGeom>
            <a:avLst/>
            <a:gdLst>
              <a:gd name="connsiteX0" fmla="*/ 769755 w 769755"/>
              <a:gd name="connsiteY0" fmla="*/ 879766 h 879766"/>
              <a:gd name="connsiteX1" fmla="*/ 663075 w 769755"/>
              <a:gd name="connsiteY1" fmla="*/ 529246 h 879766"/>
              <a:gd name="connsiteX2" fmla="*/ 419235 w 769755"/>
              <a:gd name="connsiteY2" fmla="*/ 117766 h 879766"/>
              <a:gd name="connsiteX3" fmla="*/ 135 w 769755"/>
              <a:gd name="connsiteY3" fmla="*/ 3466 h 8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755" h="879766">
                <a:moveTo>
                  <a:pt x="769755" y="879766"/>
                </a:moveTo>
                <a:cubicBezTo>
                  <a:pt x="745625" y="768006"/>
                  <a:pt x="721495" y="656246"/>
                  <a:pt x="663075" y="529246"/>
                </a:cubicBezTo>
                <a:cubicBezTo>
                  <a:pt x="604655" y="402246"/>
                  <a:pt x="529725" y="205396"/>
                  <a:pt x="419235" y="117766"/>
                </a:cubicBezTo>
                <a:cubicBezTo>
                  <a:pt x="308745" y="30136"/>
                  <a:pt x="-7485" y="-13044"/>
                  <a:pt x="135" y="3466"/>
                </a:cubicBezTo>
              </a:path>
            </a:pathLst>
          </a:cu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14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Redlining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/>
          <a:stretch/>
        </p:blipFill>
        <p:spPr>
          <a:xfrm>
            <a:off x="8064500" y="378117"/>
            <a:ext cx="4127500" cy="6037943"/>
          </a:xfrm>
          <a:prstGeom prst="rect">
            <a:avLst/>
          </a:prstGeom>
          <a:ln w="25400">
            <a:solidFill>
              <a:srgbClr val="69737B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44058" y="1707079"/>
            <a:ext cx="76410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Use documents from WGL databases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Trace gas mains with a red pen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Label gas lines by material and year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387803" y="396240"/>
            <a:ext cx="845857" cy="2819400"/>
          </a:xfrm>
          <a:custGeom>
            <a:avLst/>
            <a:gdLst>
              <a:gd name="connsiteX0" fmla="*/ 845857 w 845857"/>
              <a:gd name="connsiteY0" fmla="*/ 0 h 2819400"/>
              <a:gd name="connsiteX1" fmla="*/ 266737 w 845857"/>
              <a:gd name="connsiteY1" fmla="*/ 830580 h 2819400"/>
              <a:gd name="connsiteX2" fmla="*/ 37 w 845857"/>
              <a:gd name="connsiteY2" fmla="*/ 1889760 h 2819400"/>
              <a:gd name="connsiteX3" fmla="*/ 281977 w 845857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857" h="2819400">
                <a:moveTo>
                  <a:pt x="845857" y="0"/>
                </a:moveTo>
                <a:cubicBezTo>
                  <a:pt x="626782" y="257810"/>
                  <a:pt x="407707" y="515620"/>
                  <a:pt x="266737" y="830580"/>
                </a:cubicBezTo>
                <a:cubicBezTo>
                  <a:pt x="125767" y="1145540"/>
                  <a:pt x="-2503" y="1558290"/>
                  <a:pt x="37" y="1889760"/>
                </a:cubicBezTo>
                <a:cubicBezTo>
                  <a:pt x="2577" y="2221230"/>
                  <a:pt x="213397" y="2612390"/>
                  <a:pt x="281977" y="2819400"/>
                </a:cubicBezTo>
              </a:path>
            </a:pathLst>
          </a:cu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646920" y="3200400"/>
            <a:ext cx="769620" cy="1805940"/>
          </a:xfrm>
          <a:custGeom>
            <a:avLst/>
            <a:gdLst>
              <a:gd name="connsiteX0" fmla="*/ 0 w 769620"/>
              <a:gd name="connsiteY0" fmla="*/ 0 h 1805940"/>
              <a:gd name="connsiteX1" fmla="*/ 220980 w 769620"/>
              <a:gd name="connsiteY1" fmla="*/ 243840 h 1805940"/>
              <a:gd name="connsiteX2" fmla="*/ 617220 w 769620"/>
              <a:gd name="connsiteY2" fmla="*/ 769620 h 1805940"/>
              <a:gd name="connsiteX3" fmla="*/ 769620 w 769620"/>
              <a:gd name="connsiteY3" fmla="*/ 1805940 h 180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620" h="1805940">
                <a:moveTo>
                  <a:pt x="0" y="0"/>
                </a:moveTo>
                <a:cubicBezTo>
                  <a:pt x="59055" y="57785"/>
                  <a:pt x="118110" y="115570"/>
                  <a:pt x="220980" y="243840"/>
                </a:cubicBezTo>
                <a:cubicBezTo>
                  <a:pt x="323850" y="372110"/>
                  <a:pt x="525780" y="509270"/>
                  <a:pt x="617220" y="769620"/>
                </a:cubicBezTo>
                <a:cubicBezTo>
                  <a:pt x="708660" y="1029970"/>
                  <a:pt x="736600" y="1587500"/>
                  <a:pt x="769620" y="1805940"/>
                </a:cubicBezTo>
              </a:path>
            </a:pathLst>
          </a:cu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3"/>
          </p:cNvCxnSpPr>
          <p:nvPr/>
        </p:nvCxnSpPr>
        <p:spPr>
          <a:xfrm flipH="1">
            <a:off x="10233660" y="5006340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33660" y="5006340"/>
            <a:ext cx="0" cy="548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050781" y="5554980"/>
            <a:ext cx="1828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9646920" y="5554980"/>
            <a:ext cx="403861" cy="472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8808720" y="5958861"/>
            <a:ext cx="838200" cy="685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8046585" y="5086694"/>
            <a:ext cx="769755" cy="879766"/>
          </a:xfrm>
          <a:custGeom>
            <a:avLst/>
            <a:gdLst>
              <a:gd name="connsiteX0" fmla="*/ 769755 w 769755"/>
              <a:gd name="connsiteY0" fmla="*/ 879766 h 879766"/>
              <a:gd name="connsiteX1" fmla="*/ 663075 w 769755"/>
              <a:gd name="connsiteY1" fmla="*/ 529246 h 879766"/>
              <a:gd name="connsiteX2" fmla="*/ 419235 w 769755"/>
              <a:gd name="connsiteY2" fmla="*/ 117766 h 879766"/>
              <a:gd name="connsiteX3" fmla="*/ 135 w 769755"/>
              <a:gd name="connsiteY3" fmla="*/ 3466 h 8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755" h="879766">
                <a:moveTo>
                  <a:pt x="769755" y="879766"/>
                </a:moveTo>
                <a:cubicBezTo>
                  <a:pt x="745625" y="768006"/>
                  <a:pt x="721495" y="656246"/>
                  <a:pt x="663075" y="529246"/>
                </a:cubicBezTo>
                <a:cubicBezTo>
                  <a:pt x="604655" y="402246"/>
                  <a:pt x="529725" y="205396"/>
                  <a:pt x="419235" y="117766"/>
                </a:cubicBezTo>
                <a:cubicBezTo>
                  <a:pt x="308745" y="30136"/>
                  <a:pt x="-7485" y="-13044"/>
                  <a:pt x="135" y="3466"/>
                </a:cubicBezTo>
              </a:path>
            </a:pathLst>
          </a:cu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82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Redlining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/>
          <a:stretch/>
        </p:blipFill>
        <p:spPr>
          <a:xfrm>
            <a:off x="8064500" y="378117"/>
            <a:ext cx="4127500" cy="6037943"/>
          </a:xfrm>
          <a:prstGeom prst="rect">
            <a:avLst/>
          </a:prstGeom>
          <a:ln w="25400">
            <a:solidFill>
              <a:srgbClr val="69737B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44058" y="1707079"/>
            <a:ext cx="76410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Use documents from WGL databases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Trace gas mains with a red pen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Label gas lines by material and year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387803" y="396240"/>
            <a:ext cx="845857" cy="2819400"/>
          </a:xfrm>
          <a:custGeom>
            <a:avLst/>
            <a:gdLst>
              <a:gd name="connsiteX0" fmla="*/ 845857 w 845857"/>
              <a:gd name="connsiteY0" fmla="*/ 0 h 2819400"/>
              <a:gd name="connsiteX1" fmla="*/ 266737 w 845857"/>
              <a:gd name="connsiteY1" fmla="*/ 830580 h 2819400"/>
              <a:gd name="connsiteX2" fmla="*/ 37 w 845857"/>
              <a:gd name="connsiteY2" fmla="*/ 1889760 h 2819400"/>
              <a:gd name="connsiteX3" fmla="*/ 281977 w 845857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857" h="2819400">
                <a:moveTo>
                  <a:pt x="845857" y="0"/>
                </a:moveTo>
                <a:cubicBezTo>
                  <a:pt x="626782" y="257810"/>
                  <a:pt x="407707" y="515620"/>
                  <a:pt x="266737" y="830580"/>
                </a:cubicBezTo>
                <a:cubicBezTo>
                  <a:pt x="125767" y="1145540"/>
                  <a:pt x="-2503" y="1558290"/>
                  <a:pt x="37" y="1889760"/>
                </a:cubicBezTo>
                <a:cubicBezTo>
                  <a:pt x="2577" y="2221230"/>
                  <a:pt x="213397" y="2612390"/>
                  <a:pt x="281977" y="2819400"/>
                </a:cubicBezTo>
              </a:path>
            </a:pathLst>
          </a:cu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646920" y="3200400"/>
            <a:ext cx="769620" cy="1805940"/>
          </a:xfrm>
          <a:custGeom>
            <a:avLst/>
            <a:gdLst>
              <a:gd name="connsiteX0" fmla="*/ 0 w 769620"/>
              <a:gd name="connsiteY0" fmla="*/ 0 h 1805940"/>
              <a:gd name="connsiteX1" fmla="*/ 220980 w 769620"/>
              <a:gd name="connsiteY1" fmla="*/ 243840 h 1805940"/>
              <a:gd name="connsiteX2" fmla="*/ 617220 w 769620"/>
              <a:gd name="connsiteY2" fmla="*/ 769620 h 1805940"/>
              <a:gd name="connsiteX3" fmla="*/ 769620 w 769620"/>
              <a:gd name="connsiteY3" fmla="*/ 1805940 h 180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620" h="1805940">
                <a:moveTo>
                  <a:pt x="0" y="0"/>
                </a:moveTo>
                <a:cubicBezTo>
                  <a:pt x="59055" y="57785"/>
                  <a:pt x="118110" y="115570"/>
                  <a:pt x="220980" y="243840"/>
                </a:cubicBezTo>
                <a:cubicBezTo>
                  <a:pt x="323850" y="372110"/>
                  <a:pt x="525780" y="509270"/>
                  <a:pt x="617220" y="769620"/>
                </a:cubicBezTo>
                <a:cubicBezTo>
                  <a:pt x="708660" y="1029970"/>
                  <a:pt x="736600" y="1587500"/>
                  <a:pt x="769620" y="1805940"/>
                </a:cubicBezTo>
              </a:path>
            </a:pathLst>
          </a:cu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3"/>
          </p:cNvCxnSpPr>
          <p:nvPr/>
        </p:nvCxnSpPr>
        <p:spPr>
          <a:xfrm flipH="1">
            <a:off x="10233660" y="5006340"/>
            <a:ext cx="182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33660" y="5006340"/>
            <a:ext cx="0" cy="548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050781" y="5554980"/>
            <a:ext cx="1828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9646920" y="5554980"/>
            <a:ext cx="403861" cy="472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8808720" y="5958861"/>
            <a:ext cx="838200" cy="685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8046585" y="5086694"/>
            <a:ext cx="769755" cy="879766"/>
          </a:xfrm>
          <a:custGeom>
            <a:avLst/>
            <a:gdLst>
              <a:gd name="connsiteX0" fmla="*/ 769755 w 769755"/>
              <a:gd name="connsiteY0" fmla="*/ 879766 h 879766"/>
              <a:gd name="connsiteX1" fmla="*/ 663075 w 769755"/>
              <a:gd name="connsiteY1" fmla="*/ 529246 h 879766"/>
              <a:gd name="connsiteX2" fmla="*/ 419235 w 769755"/>
              <a:gd name="connsiteY2" fmla="*/ 117766 h 879766"/>
              <a:gd name="connsiteX3" fmla="*/ 135 w 769755"/>
              <a:gd name="connsiteY3" fmla="*/ 3466 h 8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755" h="879766">
                <a:moveTo>
                  <a:pt x="769755" y="879766"/>
                </a:moveTo>
                <a:cubicBezTo>
                  <a:pt x="745625" y="768006"/>
                  <a:pt x="721495" y="656246"/>
                  <a:pt x="663075" y="529246"/>
                </a:cubicBezTo>
                <a:cubicBezTo>
                  <a:pt x="604655" y="402246"/>
                  <a:pt x="529725" y="205396"/>
                  <a:pt x="419235" y="117766"/>
                </a:cubicBezTo>
                <a:cubicBezTo>
                  <a:pt x="308745" y="30136"/>
                  <a:pt x="-7485" y="-13044"/>
                  <a:pt x="135" y="3466"/>
                </a:cubicBezTo>
              </a:path>
            </a:pathLst>
          </a:cu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09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Conflicts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3" t="1452" r="7791" b="11882"/>
          <a:stretch/>
        </p:blipFill>
        <p:spPr>
          <a:xfrm>
            <a:off x="6794500" y="304587"/>
            <a:ext cx="5397500" cy="6083513"/>
          </a:xfrm>
          <a:prstGeom prst="rect">
            <a:avLst/>
          </a:prstGeom>
          <a:ln w="25400">
            <a:solidFill>
              <a:srgbClr val="69737B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44058" y="1440379"/>
            <a:ext cx="7641042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Identify any conflicts with gas mains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RCP, Manholes, Bio retention, Buildings, etc.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Put together a conflict form and letter 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Determine what needs to be moved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98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Conflicts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3" t="1452" r="7791" b="11882"/>
          <a:stretch/>
        </p:blipFill>
        <p:spPr>
          <a:xfrm>
            <a:off x="6794500" y="304587"/>
            <a:ext cx="5397500" cy="6083513"/>
          </a:xfrm>
          <a:prstGeom prst="rect">
            <a:avLst/>
          </a:prstGeom>
          <a:ln w="25400">
            <a:solidFill>
              <a:srgbClr val="69737B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44058" y="1440379"/>
            <a:ext cx="7641042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Identify any conflicts with gas mains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RCP, Manholes, Bio retention, Buildings, etc.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Put together a conflict form and letter 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Determine what needs to be moved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14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Conflicts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3" t="1452" r="7791" b="11882"/>
          <a:stretch/>
        </p:blipFill>
        <p:spPr>
          <a:xfrm>
            <a:off x="6794500" y="304587"/>
            <a:ext cx="5397500" cy="6083513"/>
          </a:xfrm>
          <a:prstGeom prst="rect">
            <a:avLst/>
          </a:prstGeom>
          <a:ln w="25400">
            <a:solidFill>
              <a:srgbClr val="69737B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44058" y="1440379"/>
            <a:ext cx="7641042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Identify any conflicts with gas mains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RCP, Manholes, Bio retention, Buildings, etc.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Put together a conflict form and letter 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Determine what needs to be moved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84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Presentation Overview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070653" y="2057942"/>
            <a:ext cx="3224531" cy="758283"/>
            <a:chOff x="1325167" y="2286000"/>
            <a:chExt cx="3224531" cy="75828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167" y="2286000"/>
              <a:ext cx="758283" cy="758283"/>
            </a:xfrm>
            <a:prstGeom prst="rect">
              <a:avLst/>
            </a:prstGeom>
          </p:spPr>
        </p:pic>
        <p:sp>
          <p:nvSpPr>
            <p:cNvPr id="23" name="Title 1"/>
            <p:cNvSpPr txBox="1">
              <a:spLocks/>
            </p:cNvSpPr>
            <p:nvPr/>
          </p:nvSpPr>
          <p:spPr>
            <a:xfrm>
              <a:off x="2327265" y="2344783"/>
              <a:ext cx="2222433" cy="64071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 kern="1200">
                  <a:solidFill>
                    <a:schemeClr val="bg1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r>
                <a:rPr lang="en-US" altLang="en-US" b="0" dirty="0" smtClean="0">
                  <a:latin typeface="+mn-lt"/>
                </a:rPr>
                <a:t>About Me</a:t>
              </a:r>
              <a:endParaRPr lang="en-US" b="0" dirty="0">
                <a:latin typeface="+mn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51190" y="3026219"/>
            <a:ext cx="5084758" cy="898607"/>
            <a:chOff x="2063420" y="3299661"/>
            <a:chExt cx="5084758" cy="898607"/>
          </a:xfrm>
        </p:grpSpPr>
        <p:grpSp>
          <p:nvGrpSpPr>
            <p:cNvPr id="19" name="Group 18"/>
            <p:cNvGrpSpPr/>
            <p:nvPr/>
          </p:nvGrpSpPr>
          <p:grpSpPr>
            <a:xfrm>
              <a:off x="2063420" y="3299661"/>
              <a:ext cx="978487" cy="898607"/>
              <a:chOff x="6392468" y="3003896"/>
              <a:chExt cx="2673473" cy="254661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2468" y="3003896"/>
                <a:ext cx="2673473" cy="254661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3357" y="3538948"/>
                <a:ext cx="1278380" cy="1278380"/>
              </a:xfrm>
              <a:prstGeom prst="rect">
                <a:avLst/>
              </a:prstGeom>
            </p:spPr>
          </p:pic>
        </p:grpSp>
        <p:sp>
          <p:nvSpPr>
            <p:cNvPr id="24" name="Title 1"/>
            <p:cNvSpPr txBox="1">
              <a:spLocks/>
            </p:cNvSpPr>
            <p:nvPr/>
          </p:nvSpPr>
          <p:spPr>
            <a:xfrm>
              <a:off x="3268924" y="3393650"/>
              <a:ext cx="3879254" cy="64071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 kern="1200">
                  <a:solidFill>
                    <a:schemeClr val="bg1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r>
                <a:rPr lang="en-US" altLang="en-US" b="0" dirty="0" smtClean="0">
                  <a:latin typeface="+mn-lt"/>
                </a:rPr>
                <a:t>Scotts Run Station</a:t>
              </a:r>
              <a:endParaRPr lang="en-US" b="0" dirty="0">
                <a:latin typeface="+mn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35614" y="3987551"/>
            <a:ext cx="4605501" cy="730571"/>
            <a:chOff x="3133445" y="4198268"/>
            <a:chExt cx="4605501" cy="73057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445" y="4198268"/>
              <a:ext cx="730571" cy="730571"/>
            </a:xfrm>
            <a:prstGeom prst="rect">
              <a:avLst/>
            </a:prstGeom>
          </p:spPr>
        </p:pic>
        <p:sp>
          <p:nvSpPr>
            <p:cNvPr id="25" name="Title 1"/>
            <p:cNvSpPr txBox="1">
              <a:spLocks/>
            </p:cNvSpPr>
            <p:nvPr/>
          </p:nvSpPr>
          <p:spPr>
            <a:xfrm>
              <a:off x="4081299" y="4248282"/>
              <a:ext cx="3657647" cy="64071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 kern="1200">
                  <a:solidFill>
                    <a:schemeClr val="bg1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r>
                <a:rPr lang="en-US" altLang="en-US" b="0" dirty="0" smtClean="0">
                  <a:latin typeface="+mn-lt"/>
                </a:rPr>
                <a:t>Lessons Learned</a:t>
              </a:r>
              <a:endParaRPr lang="en-US" b="0" dirty="0">
                <a:latin typeface="+mn-l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172887" y="4954922"/>
            <a:ext cx="3234737" cy="769204"/>
            <a:chOff x="3958636" y="5160620"/>
            <a:chExt cx="3234737" cy="76920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636" y="5160620"/>
              <a:ext cx="769204" cy="769204"/>
            </a:xfrm>
            <a:prstGeom prst="rect">
              <a:avLst/>
            </a:prstGeom>
          </p:spPr>
        </p:pic>
        <p:sp>
          <p:nvSpPr>
            <p:cNvPr id="26" name="Title 1"/>
            <p:cNvSpPr txBox="1">
              <a:spLocks/>
            </p:cNvSpPr>
            <p:nvPr/>
          </p:nvSpPr>
          <p:spPr>
            <a:xfrm>
              <a:off x="4969680" y="5187961"/>
              <a:ext cx="2223693" cy="64071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 kern="1200">
                  <a:solidFill>
                    <a:schemeClr val="bg1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Arial" pitchFamily="1" charset="-52"/>
                  <a:ea typeface="ＭＳ Ｐゴシック" charset="-128"/>
                  <a:cs typeface="ＭＳ Ｐゴシック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r>
                <a:rPr lang="en-US" altLang="en-US" b="0" dirty="0" smtClean="0">
                  <a:latin typeface="+mn-lt"/>
                </a:rPr>
                <a:t>Questions</a:t>
              </a:r>
              <a:endParaRPr lang="en-US" b="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0190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Conflicts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3" t="1452" r="7791" b="11882"/>
          <a:stretch/>
        </p:blipFill>
        <p:spPr>
          <a:xfrm>
            <a:off x="6794500" y="304587"/>
            <a:ext cx="5397500" cy="6083513"/>
          </a:xfrm>
          <a:prstGeom prst="rect">
            <a:avLst/>
          </a:prstGeom>
          <a:ln w="25400">
            <a:solidFill>
              <a:srgbClr val="69737B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44058" y="1440379"/>
            <a:ext cx="7641042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Identify any conflicts with gas mains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RCP, Manholes, Bio retention, Buildings, etc.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Put together a conflict form and letter 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Determine what needs to be moved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245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08734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Redesign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5" b="28541"/>
          <a:stretch/>
        </p:blipFill>
        <p:spPr>
          <a:xfrm>
            <a:off x="0" y="3105150"/>
            <a:ext cx="12192000" cy="3124200"/>
          </a:xfrm>
          <a:prstGeom prst="rect">
            <a:avLst/>
          </a:prstGeom>
          <a:ln w="25400">
            <a:solidFill>
              <a:srgbClr val="69737B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44058" y="1440379"/>
            <a:ext cx="116669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Freedom to design path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Consider Roadways &amp; Other Utilities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337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08734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Redesign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5" b="28541"/>
          <a:stretch/>
        </p:blipFill>
        <p:spPr>
          <a:xfrm>
            <a:off x="0" y="3105150"/>
            <a:ext cx="12192000" cy="3124200"/>
          </a:xfrm>
          <a:prstGeom prst="rect">
            <a:avLst/>
          </a:prstGeom>
          <a:ln w="25400">
            <a:solidFill>
              <a:srgbClr val="69737B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44058" y="1440379"/>
            <a:ext cx="116669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Freedom to design path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Consider Roadways &amp; Other utilities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817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ingle Corner Rectangle 19"/>
          <p:cNvSpPr/>
          <p:nvPr/>
        </p:nvSpPr>
        <p:spPr>
          <a:xfrm>
            <a:off x="6534943" y="2864546"/>
            <a:ext cx="1471612" cy="1312241"/>
          </a:xfrm>
          <a:prstGeom prst="snip1Rect">
            <a:avLst/>
          </a:prstGeom>
          <a:noFill/>
          <a:ln w="38100">
            <a:solidFill>
              <a:srgbClr val="CF0A2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425062" y="2954406"/>
            <a:ext cx="8875894" cy="1222381"/>
            <a:chOff x="1725100" y="2954406"/>
            <a:chExt cx="8875894" cy="12223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00" y="2954406"/>
              <a:ext cx="996075" cy="996075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317447" y="2996383"/>
              <a:ext cx="1177231" cy="1180404"/>
              <a:chOff x="6392468" y="3003896"/>
              <a:chExt cx="2673473" cy="254661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2468" y="3003896"/>
                <a:ext cx="2673473" cy="254661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3357" y="3538948"/>
                <a:ext cx="1278380" cy="127838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950" y="2996383"/>
              <a:ext cx="959673" cy="95967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6" y="2996383"/>
              <a:ext cx="954098" cy="954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33795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Lessons Learned</a:t>
            </a:r>
            <a:endParaRPr lang="en-U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123950" y="1983912"/>
            <a:ext cx="83256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Learned an incredible amount about the Natural </a:t>
            </a:r>
            <a:r>
              <a:rPr lang="en-US" sz="2000" dirty="0" smtClean="0">
                <a:cs typeface="Arial" panose="020B0604020202020204" pitchFamily="34" charset="0"/>
              </a:rPr>
              <a:t>Gas </a:t>
            </a:r>
            <a:r>
              <a:rPr lang="en-US" sz="2000" dirty="0" smtClean="0">
                <a:cs typeface="Arial" panose="020B0604020202020204" pitchFamily="34" charset="0"/>
              </a:rPr>
              <a:t>Industry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Increased my Time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Management and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Project Management skills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Interfacing with a team and clients to complete a project</a:t>
            </a: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solidFill>
                <a:srgbClr val="B3B4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619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Lessons Learned</a:t>
            </a:r>
            <a:endParaRPr lang="en-U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123950" y="1983912"/>
            <a:ext cx="83256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Learned an incredible amount about the Natural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Gas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Industry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Increased my Time </a:t>
            </a:r>
            <a:r>
              <a:rPr lang="en-US" sz="2000" dirty="0" smtClean="0">
                <a:cs typeface="Arial" panose="020B0604020202020204" pitchFamily="34" charset="0"/>
              </a:rPr>
              <a:t>Management and </a:t>
            </a:r>
            <a:r>
              <a:rPr lang="en-US" sz="2000" dirty="0" smtClean="0">
                <a:cs typeface="Arial" panose="020B0604020202020204" pitchFamily="34" charset="0"/>
              </a:rPr>
              <a:t>Project Management skills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Interfacing with a team and clients to complete a project</a:t>
            </a: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323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Lessons Learned</a:t>
            </a:r>
            <a:endParaRPr lang="en-U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123950" y="1983912"/>
            <a:ext cx="83256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Learned an incredible amount about the Natural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Gas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Industry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Increased my Time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Management and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Project Management skills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Interfacing with a team and clients to complete a project</a:t>
            </a: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045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ingle Corner Rectangle 19"/>
          <p:cNvSpPr/>
          <p:nvPr/>
        </p:nvSpPr>
        <p:spPr>
          <a:xfrm>
            <a:off x="9088101" y="2797312"/>
            <a:ext cx="1471612" cy="1352239"/>
          </a:xfrm>
          <a:prstGeom prst="snip1Rect">
            <a:avLst/>
          </a:prstGeom>
          <a:noFill/>
          <a:ln w="38100">
            <a:solidFill>
              <a:srgbClr val="CF0A2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214168"/>
            <a:ext cx="5807529" cy="640715"/>
          </a:xfrm>
        </p:spPr>
        <p:txBody>
          <a:bodyPr/>
          <a:lstStyle/>
          <a:p>
            <a:r>
              <a:rPr lang="en-US" altLang="en-US" dirty="0" smtClean="0"/>
              <a:t>Thank You! 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425062" y="2954406"/>
            <a:ext cx="8875894" cy="1222381"/>
            <a:chOff x="1725100" y="2954406"/>
            <a:chExt cx="8875894" cy="12223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00" y="2954406"/>
              <a:ext cx="996075" cy="996075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317447" y="2996383"/>
              <a:ext cx="1177231" cy="1180404"/>
              <a:chOff x="6392468" y="3003896"/>
              <a:chExt cx="2673473" cy="254661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2468" y="3003896"/>
                <a:ext cx="2673473" cy="254661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3357" y="3538948"/>
                <a:ext cx="1278380" cy="127838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950" y="2996383"/>
              <a:ext cx="959673" cy="95967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6" y="2996383"/>
              <a:ext cx="954098" cy="954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9127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13"/>
          <p:cNvSpPr txBox="1">
            <a:spLocks noChangeArrowheads="1"/>
          </p:cNvSpPr>
          <p:nvPr/>
        </p:nvSpPr>
        <p:spPr bwMode="auto">
          <a:xfrm>
            <a:off x="904196" y="5144859"/>
            <a:ext cx="32226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69737B"/>
                </a:solidFill>
                <a:cs typeface="Arial" panose="020B0604020202020204" pitchFamily="34" charset="0"/>
              </a:rPr>
              <a:t>EN Engineering, LLC</a:t>
            </a:r>
          </a:p>
          <a:p>
            <a:pPr eaLnBrk="1" hangingPunct="1"/>
            <a:r>
              <a:rPr lang="en-US" altLang="en-US" sz="1400" b="1" dirty="0">
                <a:solidFill>
                  <a:srgbClr val="69737B"/>
                </a:solidFill>
                <a:cs typeface="Arial" panose="020B0604020202020204" pitchFamily="34" charset="0"/>
              </a:rPr>
              <a:t>28100 Torch Parkway, Suite 400</a:t>
            </a:r>
          </a:p>
          <a:p>
            <a:pPr eaLnBrk="1" hangingPunct="1"/>
            <a:r>
              <a:rPr lang="en-US" altLang="en-US" sz="1400" b="1" dirty="0">
                <a:solidFill>
                  <a:srgbClr val="69737B"/>
                </a:solidFill>
                <a:cs typeface="Arial" panose="020B0604020202020204" pitchFamily="34" charset="0"/>
              </a:rPr>
              <a:t>Warrenville, Illinois 60555, USA</a:t>
            </a:r>
          </a:p>
          <a:p>
            <a:pPr eaLnBrk="1" hangingPunct="1"/>
            <a:endParaRPr lang="en-US" altLang="en-US" sz="1400" b="1" dirty="0">
              <a:solidFill>
                <a:srgbClr val="69737B"/>
              </a:solidFill>
              <a:cs typeface="Arial" panose="020B0604020202020204" pitchFamily="34" charset="0"/>
            </a:endParaRPr>
          </a:p>
        </p:txBody>
      </p:sp>
      <p:sp>
        <p:nvSpPr>
          <p:cNvPr id="30726" name="TextBox 13"/>
          <p:cNvSpPr txBox="1">
            <a:spLocks noChangeArrowheads="1"/>
          </p:cNvSpPr>
          <p:nvPr/>
        </p:nvSpPr>
        <p:spPr bwMode="auto">
          <a:xfrm>
            <a:off x="4126821" y="5144859"/>
            <a:ext cx="32210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rgbClr val="69737B"/>
                </a:solidFill>
                <a:cs typeface="Arial" panose="020B0604020202020204" pitchFamily="34" charset="0"/>
              </a:rPr>
              <a:t>T: 630.353.4000  F: 630.353.7777</a:t>
            </a:r>
          </a:p>
          <a:p>
            <a:pPr eaLnBrk="1" hangingPunct="1"/>
            <a:r>
              <a:rPr lang="en-US" altLang="en-US" sz="1400" b="1">
                <a:solidFill>
                  <a:srgbClr val="69737B"/>
                </a:solidFill>
                <a:cs typeface="Arial" panose="020B0604020202020204" pitchFamily="34" charset="0"/>
              </a:rPr>
              <a:t>E: info@enengineering.com</a:t>
            </a:r>
          </a:p>
          <a:p>
            <a:pPr eaLnBrk="1" hangingPunct="1"/>
            <a:r>
              <a:rPr lang="en-US" altLang="en-US" sz="1400" b="1">
                <a:solidFill>
                  <a:srgbClr val="69737B"/>
                </a:solidFill>
                <a:cs typeface="Arial" panose="020B0604020202020204" pitchFamily="34" charset="0"/>
              </a:rPr>
              <a:t>www.enengineering.com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266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Resources/Links</a:t>
            </a:r>
            <a:endParaRPr lang="en-US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www.flaticon.com/free-icon/engineer_248114#term=construction&amp;page=1&amp;position=13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www.flaticon.com/free-icon/screen_124650#term=project&amp;page=1&amp;position=31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www.flaticon.com/free-icon/settings_126472#term=gear&amp;page=1&amp;position=1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www.flaticon.com/free-icon/gas-pipe_248025#term=pipe&amp;page=1&amp;position=39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www.flaticon.com/free-icon/info_149150#term=question&amp;page=1&amp;position=1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1217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ingle Corner Rectangle 19"/>
          <p:cNvSpPr/>
          <p:nvPr/>
        </p:nvSpPr>
        <p:spPr>
          <a:xfrm>
            <a:off x="1187293" y="2841252"/>
            <a:ext cx="1471612" cy="1222381"/>
          </a:xfrm>
          <a:prstGeom prst="snip1Rect">
            <a:avLst/>
          </a:prstGeom>
          <a:noFill/>
          <a:ln w="38100">
            <a:solidFill>
              <a:srgbClr val="CF0A2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About Me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425062" y="2954406"/>
            <a:ext cx="8875894" cy="1222381"/>
            <a:chOff x="1725100" y="2954406"/>
            <a:chExt cx="8875894" cy="12223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00" y="2954406"/>
              <a:ext cx="996075" cy="996075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317447" y="2996383"/>
              <a:ext cx="1177231" cy="1180404"/>
              <a:chOff x="6392468" y="3003896"/>
              <a:chExt cx="2673473" cy="254661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2468" y="3003896"/>
                <a:ext cx="2673473" cy="254661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3357" y="3538948"/>
                <a:ext cx="1278380" cy="127838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950" y="2996383"/>
              <a:ext cx="959673" cy="95967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6" y="2996383"/>
              <a:ext cx="954098" cy="954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4235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About Me</a:t>
            </a:r>
            <a:endParaRPr lang="en-US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123950" y="1627296"/>
            <a:ext cx="83256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189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Drew Hamroff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cs typeface="Arial" panose="020B0604020202020204" pitchFamily="34" charset="0"/>
              </a:rPr>
              <a:t>Rising </a:t>
            </a:r>
            <a:r>
              <a:rPr lang="en-US" sz="2000" dirty="0" smtClean="0">
                <a:cs typeface="Arial" panose="020B0604020202020204" pitchFamily="34" charset="0"/>
              </a:rPr>
              <a:t>Junior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B3B4B3"/>
                </a:solidFill>
                <a:cs typeface="Arial" panose="020B0604020202020204" pitchFamily="34" charset="0"/>
              </a:rPr>
              <a:t>Mechanical Engineering @ the University of Maryland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Long Island, New York</a:t>
            </a:r>
            <a:endParaRPr lang="en-US" sz="2000" dirty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solidFill>
                <a:srgbClr val="B3B4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B3B4B3"/>
                </a:solidFill>
                <a:cs typeface="Arial" panose="020B0604020202020204" pitchFamily="34" charset="0"/>
              </a:rPr>
              <a:t>Distribution Intern – Glenn Burnie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Office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847337"/>
            <a:ext cx="4976813" cy="118116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440187" y="3456139"/>
            <a:ext cx="4018750" cy="2572362"/>
            <a:chOff x="7440187" y="3456139"/>
            <a:chExt cx="4018750" cy="257236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187" y="3456139"/>
              <a:ext cx="4018750" cy="2572362"/>
            </a:xfrm>
            <a:prstGeom prst="rect">
              <a:avLst/>
            </a:prstGeom>
          </p:spPr>
        </p:pic>
        <p:sp>
          <p:nvSpPr>
            <p:cNvPr id="14" name="Freeform 13"/>
            <p:cNvSpPr/>
            <p:nvPr/>
          </p:nvSpPr>
          <p:spPr>
            <a:xfrm>
              <a:off x="10615612" y="4370803"/>
              <a:ext cx="314325" cy="157248"/>
            </a:xfrm>
            <a:custGeom>
              <a:avLst/>
              <a:gdLst>
                <a:gd name="connsiteX0" fmla="*/ 233363 w 314325"/>
                <a:gd name="connsiteY0" fmla="*/ 152400 h 157248"/>
                <a:gd name="connsiteX1" fmla="*/ 226219 w 314325"/>
                <a:gd name="connsiteY1" fmla="*/ 128588 h 157248"/>
                <a:gd name="connsiteX2" fmla="*/ 219075 w 314325"/>
                <a:gd name="connsiteY2" fmla="*/ 107156 h 157248"/>
                <a:gd name="connsiteX3" fmla="*/ 207169 w 314325"/>
                <a:gd name="connsiteY3" fmla="*/ 92869 h 157248"/>
                <a:gd name="connsiteX4" fmla="*/ 207169 w 314325"/>
                <a:gd name="connsiteY4" fmla="*/ 52388 h 157248"/>
                <a:gd name="connsiteX5" fmla="*/ 221457 w 314325"/>
                <a:gd name="connsiteY5" fmla="*/ 42863 h 157248"/>
                <a:gd name="connsiteX6" fmla="*/ 228600 w 314325"/>
                <a:gd name="connsiteY6" fmla="*/ 38100 h 157248"/>
                <a:gd name="connsiteX7" fmla="*/ 230982 w 314325"/>
                <a:gd name="connsiteY7" fmla="*/ 30956 h 157248"/>
                <a:gd name="connsiteX8" fmla="*/ 235744 w 314325"/>
                <a:gd name="connsiteY8" fmla="*/ 38100 h 157248"/>
                <a:gd name="connsiteX9" fmla="*/ 238125 w 314325"/>
                <a:gd name="connsiteY9" fmla="*/ 95250 h 157248"/>
                <a:gd name="connsiteX10" fmla="*/ 242888 w 314325"/>
                <a:gd name="connsiteY10" fmla="*/ 109538 h 157248"/>
                <a:gd name="connsiteX11" fmla="*/ 245269 w 314325"/>
                <a:gd name="connsiteY11" fmla="*/ 119063 h 157248"/>
                <a:gd name="connsiteX12" fmla="*/ 269082 w 314325"/>
                <a:gd name="connsiteY12" fmla="*/ 142875 h 157248"/>
                <a:gd name="connsiteX13" fmla="*/ 285750 w 314325"/>
                <a:gd name="connsiteY13" fmla="*/ 147638 h 157248"/>
                <a:gd name="connsiteX14" fmla="*/ 292894 w 314325"/>
                <a:gd name="connsiteY14" fmla="*/ 154781 h 157248"/>
                <a:gd name="connsiteX15" fmla="*/ 311944 w 314325"/>
                <a:gd name="connsiteY15" fmla="*/ 154781 h 157248"/>
                <a:gd name="connsiteX16" fmla="*/ 309563 w 314325"/>
                <a:gd name="connsiteY16" fmla="*/ 130969 h 157248"/>
                <a:gd name="connsiteX17" fmla="*/ 314325 w 314325"/>
                <a:gd name="connsiteY17" fmla="*/ 111919 h 157248"/>
                <a:gd name="connsiteX18" fmla="*/ 300038 w 314325"/>
                <a:gd name="connsiteY18" fmla="*/ 111919 h 157248"/>
                <a:gd name="connsiteX19" fmla="*/ 266700 w 314325"/>
                <a:gd name="connsiteY19" fmla="*/ 109538 h 157248"/>
                <a:gd name="connsiteX20" fmla="*/ 261938 w 314325"/>
                <a:gd name="connsiteY20" fmla="*/ 92869 h 157248"/>
                <a:gd name="connsiteX21" fmla="*/ 257175 w 314325"/>
                <a:gd name="connsiteY21" fmla="*/ 59531 h 157248"/>
                <a:gd name="connsiteX22" fmla="*/ 254794 w 314325"/>
                <a:gd name="connsiteY22" fmla="*/ 52388 h 157248"/>
                <a:gd name="connsiteX23" fmla="*/ 252413 w 314325"/>
                <a:gd name="connsiteY23" fmla="*/ 42863 h 157248"/>
                <a:gd name="connsiteX24" fmla="*/ 250032 w 314325"/>
                <a:gd name="connsiteY24" fmla="*/ 35719 h 157248"/>
                <a:gd name="connsiteX25" fmla="*/ 242888 w 314325"/>
                <a:gd name="connsiteY25" fmla="*/ 9525 h 157248"/>
                <a:gd name="connsiteX26" fmla="*/ 235744 w 314325"/>
                <a:gd name="connsiteY26" fmla="*/ 2381 h 157248"/>
                <a:gd name="connsiteX27" fmla="*/ 228600 w 314325"/>
                <a:gd name="connsiteY27" fmla="*/ 0 h 157248"/>
                <a:gd name="connsiteX28" fmla="*/ 161925 w 314325"/>
                <a:gd name="connsiteY28" fmla="*/ 9525 h 157248"/>
                <a:gd name="connsiteX29" fmla="*/ 135732 w 314325"/>
                <a:gd name="connsiteY29" fmla="*/ 14288 h 157248"/>
                <a:gd name="connsiteX30" fmla="*/ 121444 w 314325"/>
                <a:gd name="connsiteY30" fmla="*/ 19050 h 157248"/>
                <a:gd name="connsiteX31" fmla="*/ 97632 w 314325"/>
                <a:gd name="connsiteY31" fmla="*/ 26194 h 157248"/>
                <a:gd name="connsiteX32" fmla="*/ 90488 w 314325"/>
                <a:gd name="connsiteY32" fmla="*/ 28575 h 157248"/>
                <a:gd name="connsiteX33" fmla="*/ 83344 w 314325"/>
                <a:gd name="connsiteY33" fmla="*/ 30956 h 157248"/>
                <a:gd name="connsiteX34" fmla="*/ 61913 w 314325"/>
                <a:gd name="connsiteY34" fmla="*/ 40481 h 157248"/>
                <a:gd name="connsiteX35" fmla="*/ 47625 w 314325"/>
                <a:gd name="connsiteY35" fmla="*/ 45244 h 157248"/>
                <a:gd name="connsiteX36" fmla="*/ 21432 w 314325"/>
                <a:gd name="connsiteY36" fmla="*/ 50006 h 157248"/>
                <a:gd name="connsiteX37" fmla="*/ 7144 w 314325"/>
                <a:gd name="connsiteY37" fmla="*/ 54769 h 157248"/>
                <a:gd name="connsiteX38" fmla="*/ 0 w 314325"/>
                <a:gd name="connsiteY38" fmla="*/ 59531 h 157248"/>
                <a:gd name="connsiteX39" fmla="*/ 11907 w 314325"/>
                <a:gd name="connsiteY39" fmla="*/ 88106 h 157248"/>
                <a:gd name="connsiteX40" fmla="*/ 19050 w 314325"/>
                <a:gd name="connsiteY40" fmla="*/ 90488 h 157248"/>
                <a:gd name="connsiteX41" fmla="*/ 38100 w 314325"/>
                <a:gd name="connsiteY41" fmla="*/ 88106 h 157248"/>
                <a:gd name="connsiteX42" fmla="*/ 42863 w 314325"/>
                <a:gd name="connsiteY42" fmla="*/ 80963 h 157248"/>
                <a:gd name="connsiteX43" fmla="*/ 50007 w 314325"/>
                <a:gd name="connsiteY43" fmla="*/ 73819 h 157248"/>
                <a:gd name="connsiteX44" fmla="*/ 69057 w 314325"/>
                <a:gd name="connsiteY44" fmla="*/ 69056 h 157248"/>
                <a:gd name="connsiteX45" fmla="*/ 83344 w 314325"/>
                <a:gd name="connsiteY45" fmla="*/ 61913 h 157248"/>
                <a:gd name="connsiteX46" fmla="*/ 92869 w 314325"/>
                <a:gd name="connsiteY46" fmla="*/ 59531 h 157248"/>
                <a:gd name="connsiteX47" fmla="*/ 128588 w 314325"/>
                <a:gd name="connsiteY47" fmla="*/ 61913 h 157248"/>
                <a:gd name="connsiteX48" fmla="*/ 142875 w 314325"/>
                <a:gd name="connsiteY48" fmla="*/ 76200 h 157248"/>
                <a:gd name="connsiteX49" fmla="*/ 157163 w 314325"/>
                <a:gd name="connsiteY49" fmla="*/ 83344 h 157248"/>
                <a:gd name="connsiteX50" fmla="*/ 164307 w 314325"/>
                <a:gd name="connsiteY50" fmla="*/ 88106 h 157248"/>
                <a:gd name="connsiteX51" fmla="*/ 176213 w 314325"/>
                <a:gd name="connsiteY51" fmla="*/ 90488 h 157248"/>
                <a:gd name="connsiteX52" fmla="*/ 183357 w 314325"/>
                <a:gd name="connsiteY52" fmla="*/ 97631 h 157248"/>
                <a:gd name="connsiteX53" fmla="*/ 180975 w 314325"/>
                <a:gd name="connsiteY53" fmla="*/ 123825 h 157248"/>
                <a:gd name="connsiteX54" fmla="*/ 178594 w 314325"/>
                <a:gd name="connsiteY54" fmla="*/ 133350 h 157248"/>
                <a:gd name="connsiteX55" fmla="*/ 195263 w 314325"/>
                <a:gd name="connsiteY55" fmla="*/ 138113 h 157248"/>
                <a:gd name="connsiteX56" fmla="*/ 209550 w 314325"/>
                <a:gd name="connsiteY56" fmla="*/ 142875 h 157248"/>
                <a:gd name="connsiteX57" fmla="*/ 216694 w 314325"/>
                <a:gd name="connsiteY57" fmla="*/ 145256 h 157248"/>
                <a:gd name="connsiteX58" fmla="*/ 223838 w 314325"/>
                <a:gd name="connsiteY58" fmla="*/ 150019 h 157248"/>
                <a:gd name="connsiteX59" fmla="*/ 233363 w 314325"/>
                <a:gd name="connsiteY59" fmla="*/ 152400 h 15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14325" h="157248">
                  <a:moveTo>
                    <a:pt x="233363" y="152400"/>
                  </a:moveTo>
                  <a:cubicBezTo>
                    <a:pt x="233760" y="148828"/>
                    <a:pt x="234266" y="156755"/>
                    <a:pt x="226219" y="128588"/>
                  </a:cubicBezTo>
                  <a:cubicBezTo>
                    <a:pt x="224150" y="121347"/>
                    <a:pt x="224400" y="112481"/>
                    <a:pt x="219075" y="107156"/>
                  </a:cubicBezTo>
                  <a:cubicBezTo>
                    <a:pt x="209908" y="97989"/>
                    <a:pt x="213800" y="102815"/>
                    <a:pt x="207169" y="92869"/>
                  </a:cubicBezTo>
                  <a:cubicBezTo>
                    <a:pt x="202449" y="78706"/>
                    <a:pt x="199358" y="72473"/>
                    <a:pt x="207169" y="52388"/>
                  </a:cubicBezTo>
                  <a:cubicBezTo>
                    <a:pt x="209244" y="47053"/>
                    <a:pt x="216694" y="46038"/>
                    <a:pt x="221457" y="42863"/>
                  </a:cubicBezTo>
                  <a:lnTo>
                    <a:pt x="228600" y="38100"/>
                  </a:lnTo>
                  <a:cubicBezTo>
                    <a:pt x="229394" y="35719"/>
                    <a:pt x="228472" y="30956"/>
                    <a:pt x="230982" y="30956"/>
                  </a:cubicBezTo>
                  <a:cubicBezTo>
                    <a:pt x="233844" y="30956"/>
                    <a:pt x="235428" y="35256"/>
                    <a:pt x="235744" y="38100"/>
                  </a:cubicBezTo>
                  <a:cubicBezTo>
                    <a:pt x="237849" y="57050"/>
                    <a:pt x="236228" y="76278"/>
                    <a:pt x="238125" y="95250"/>
                  </a:cubicBezTo>
                  <a:cubicBezTo>
                    <a:pt x="238625" y="100245"/>
                    <a:pt x="241445" y="104729"/>
                    <a:pt x="242888" y="109538"/>
                  </a:cubicBezTo>
                  <a:cubicBezTo>
                    <a:pt x="243828" y="112673"/>
                    <a:pt x="243805" y="116136"/>
                    <a:pt x="245269" y="119063"/>
                  </a:cubicBezTo>
                  <a:cubicBezTo>
                    <a:pt x="249805" y="128134"/>
                    <a:pt x="258196" y="140154"/>
                    <a:pt x="269082" y="142875"/>
                  </a:cubicBezTo>
                  <a:cubicBezTo>
                    <a:pt x="281042" y="145865"/>
                    <a:pt x="275502" y="144221"/>
                    <a:pt x="285750" y="147638"/>
                  </a:cubicBezTo>
                  <a:cubicBezTo>
                    <a:pt x="288131" y="150019"/>
                    <a:pt x="289970" y="153110"/>
                    <a:pt x="292894" y="154781"/>
                  </a:cubicBezTo>
                  <a:cubicBezTo>
                    <a:pt x="300626" y="159199"/>
                    <a:pt x="304212" y="156715"/>
                    <a:pt x="311944" y="154781"/>
                  </a:cubicBezTo>
                  <a:cubicBezTo>
                    <a:pt x="311150" y="146844"/>
                    <a:pt x="309563" y="138946"/>
                    <a:pt x="309563" y="130969"/>
                  </a:cubicBezTo>
                  <a:cubicBezTo>
                    <a:pt x="309563" y="125223"/>
                    <a:pt x="312446" y="117556"/>
                    <a:pt x="314325" y="111919"/>
                  </a:cubicBezTo>
                  <a:cubicBezTo>
                    <a:pt x="295278" y="105570"/>
                    <a:pt x="319087" y="111919"/>
                    <a:pt x="300038" y="111919"/>
                  </a:cubicBezTo>
                  <a:cubicBezTo>
                    <a:pt x="288897" y="111919"/>
                    <a:pt x="277813" y="110332"/>
                    <a:pt x="266700" y="109538"/>
                  </a:cubicBezTo>
                  <a:cubicBezTo>
                    <a:pt x="264813" y="103876"/>
                    <a:pt x="262935" y="98849"/>
                    <a:pt x="261938" y="92869"/>
                  </a:cubicBezTo>
                  <a:cubicBezTo>
                    <a:pt x="259532" y="78434"/>
                    <a:pt x="260176" y="73034"/>
                    <a:pt x="257175" y="59531"/>
                  </a:cubicBezTo>
                  <a:cubicBezTo>
                    <a:pt x="256630" y="57081"/>
                    <a:pt x="255483" y="54801"/>
                    <a:pt x="254794" y="52388"/>
                  </a:cubicBezTo>
                  <a:cubicBezTo>
                    <a:pt x="253895" y="49241"/>
                    <a:pt x="253312" y="46010"/>
                    <a:pt x="252413" y="42863"/>
                  </a:cubicBezTo>
                  <a:cubicBezTo>
                    <a:pt x="251723" y="40449"/>
                    <a:pt x="250641" y="38154"/>
                    <a:pt x="250032" y="35719"/>
                  </a:cubicBezTo>
                  <a:cubicBezTo>
                    <a:pt x="248792" y="30761"/>
                    <a:pt x="246291" y="12928"/>
                    <a:pt x="242888" y="9525"/>
                  </a:cubicBezTo>
                  <a:cubicBezTo>
                    <a:pt x="240507" y="7144"/>
                    <a:pt x="238546" y="4249"/>
                    <a:pt x="235744" y="2381"/>
                  </a:cubicBezTo>
                  <a:cubicBezTo>
                    <a:pt x="233655" y="989"/>
                    <a:pt x="230981" y="794"/>
                    <a:pt x="228600" y="0"/>
                  </a:cubicBezTo>
                  <a:cubicBezTo>
                    <a:pt x="189658" y="4326"/>
                    <a:pt x="219230" y="709"/>
                    <a:pt x="161925" y="9525"/>
                  </a:cubicBezTo>
                  <a:cubicBezTo>
                    <a:pt x="149288" y="11469"/>
                    <a:pt x="146462" y="11069"/>
                    <a:pt x="135732" y="14288"/>
                  </a:cubicBezTo>
                  <a:cubicBezTo>
                    <a:pt x="130924" y="15731"/>
                    <a:pt x="126314" y="17833"/>
                    <a:pt x="121444" y="19050"/>
                  </a:cubicBezTo>
                  <a:cubicBezTo>
                    <a:pt x="107045" y="22649"/>
                    <a:pt x="115030" y="20394"/>
                    <a:pt x="97632" y="26194"/>
                  </a:cubicBezTo>
                  <a:lnTo>
                    <a:pt x="90488" y="28575"/>
                  </a:lnTo>
                  <a:lnTo>
                    <a:pt x="83344" y="30956"/>
                  </a:lnTo>
                  <a:cubicBezTo>
                    <a:pt x="72022" y="38504"/>
                    <a:pt x="78917" y="34813"/>
                    <a:pt x="61913" y="40481"/>
                  </a:cubicBezTo>
                  <a:cubicBezTo>
                    <a:pt x="61906" y="40483"/>
                    <a:pt x="47633" y="45243"/>
                    <a:pt x="47625" y="45244"/>
                  </a:cubicBezTo>
                  <a:cubicBezTo>
                    <a:pt x="42960" y="46022"/>
                    <a:pt x="26660" y="48580"/>
                    <a:pt x="21432" y="50006"/>
                  </a:cubicBezTo>
                  <a:cubicBezTo>
                    <a:pt x="16589" y="51327"/>
                    <a:pt x="11321" y="51984"/>
                    <a:pt x="7144" y="54769"/>
                  </a:cubicBezTo>
                  <a:lnTo>
                    <a:pt x="0" y="59531"/>
                  </a:lnTo>
                  <a:cubicBezTo>
                    <a:pt x="2234" y="79635"/>
                    <a:pt x="-3045" y="79562"/>
                    <a:pt x="11907" y="88106"/>
                  </a:cubicBezTo>
                  <a:cubicBezTo>
                    <a:pt x="14086" y="89351"/>
                    <a:pt x="16669" y="89694"/>
                    <a:pt x="19050" y="90488"/>
                  </a:cubicBezTo>
                  <a:cubicBezTo>
                    <a:pt x="25400" y="89694"/>
                    <a:pt x="32158" y="90483"/>
                    <a:pt x="38100" y="88106"/>
                  </a:cubicBezTo>
                  <a:cubicBezTo>
                    <a:pt x="40757" y="87043"/>
                    <a:pt x="41031" y="83161"/>
                    <a:pt x="42863" y="80963"/>
                  </a:cubicBezTo>
                  <a:cubicBezTo>
                    <a:pt x="45019" y="78376"/>
                    <a:pt x="47205" y="75687"/>
                    <a:pt x="50007" y="73819"/>
                  </a:cubicBezTo>
                  <a:cubicBezTo>
                    <a:pt x="53271" y="71643"/>
                    <a:pt x="67137" y="69536"/>
                    <a:pt x="69057" y="69056"/>
                  </a:cubicBezTo>
                  <a:cubicBezTo>
                    <a:pt x="85107" y="65043"/>
                    <a:pt x="67051" y="68896"/>
                    <a:pt x="83344" y="61913"/>
                  </a:cubicBezTo>
                  <a:cubicBezTo>
                    <a:pt x="86352" y="60624"/>
                    <a:pt x="89694" y="60325"/>
                    <a:pt x="92869" y="59531"/>
                  </a:cubicBezTo>
                  <a:lnTo>
                    <a:pt x="128588" y="61913"/>
                  </a:lnTo>
                  <a:cubicBezTo>
                    <a:pt x="134977" y="64043"/>
                    <a:pt x="137271" y="72464"/>
                    <a:pt x="142875" y="76200"/>
                  </a:cubicBezTo>
                  <a:cubicBezTo>
                    <a:pt x="163340" y="89844"/>
                    <a:pt x="137453" y="73490"/>
                    <a:pt x="157163" y="83344"/>
                  </a:cubicBezTo>
                  <a:cubicBezTo>
                    <a:pt x="159723" y="84624"/>
                    <a:pt x="161627" y="87101"/>
                    <a:pt x="164307" y="88106"/>
                  </a:cubicBezTo>
                  <a:cubicBezTo>
                    <a:pt x="168097" y="89527"/>
                    <a:pt x="172244" y="89694"/>
                    <a:pt x="176213" y="90488"/>
                  </a:cubicBezTo>
                  <a:cubicBezTo>
                    <a:pt x="178594" y="92869"/>
                    <a:pt x="181489" y="94829"/>
                    <a:pt x="183357" y="97631"/>
                  </a:cubicBezTo>
                  <a:cubicBezTo>
                    <a:pt x="188917" y="105971"/>
                    <a:pt x="183355" y="115497"/>
                    <a:pt x="180975" y="123825"/>
                  </a:cubicBezTo>
                  <a:cubicBezTo>
                    <a:pt x="180076" y="126972"/>
                    <a:pt x="179388" y="130175"/>
                    <a:pt x="178594" y="133350"/>
                  </a:cubicBezTo>
                  <a:cubicBezTo>
                    <a:pt x="202612" y="141355"/>
                    <a:pt x="165351" y="129139"/>
                    <a:pt x="195263" y="138113"/>
                  </a:cubicBezTo>
                  <a:cubicBezTo>
                    <a:pt x="200071" y="139556"/>
                    <a:pt x="204788" y="141288"/>
                    <a:pt x="209550" y="142875"/>
                  </a:cubicBezTo>
                  <a:lnTo>
                    <a:pt x="216694" y="145256"/>
                  </a:lnTo>
                  <a:cubicBezTo>
                    <a:pt x="219075" y="146844"/>
                    <a:pt x="221814" y="147995"/>
                    <a:pt x="223838" y="150019"/>
                  </a:cubicBezTo>
                  <a:cubicBezTo>
                    <a:pt x="225862" y="152043"/>
                    <a:pt x="232966" y="155972"/>
                    <a:pt x="233363" y="1524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10791825" y="4331494"/>
              <a:ext cx="52981" cy="100819"/>
            </a:xfrm>
            <a:custGeom>
              <a:avLst/>
              <a:gdLst>
                <a:gd name="connsiteX0" fmla="*/ 23813 w 52981"/>
                <a:gd name="connsiteY0" fmla="*/ 100012 h 100819"/>
                <a:gd name="connsiteX1" fmla="*/ 23813 w 52981"/>
                <a:gd name="connsiteY1" fmla="*/ 78581 h 100819"/>
                <a:gd name="connsiteX2" fmla="*/ 45244 w 52981"/>
                <a:gd name="connsiteY2" fmla="*/ 76200 h 100819"/>
                <a:gd name="connsiteX3" fmla="*/ 52388 w 52981"/>
                <a:gd name="connsiteY3" fmla="*/ 69056 h 100819"/>
                <a:gd name="connsiteX4" fmla="*/ 42863 w 52981"/>
                <a:gd name="connsiteY4" fmla="*/ 47625 h 100819"/>
                <a:gd name="connsiteX5" fmla="*/ 35719 w 52981"/>
                <a:gd name="connsiteY5" fmla="*/ 42862 h 100819"/>
                <a:gd name="connsiteX6" fmla="*/ 45244 w 52981"/>
                <a:gd name="connsiteY6" fmla="*/ 33337 h 100819"/>
                <a:gd name="connsiteX7" fmla="*/ 47625 w 52981"/>
                <a:gd name="connsiteY7" fmla="*/ 26194 h 100819"/>
                <a:gd name="connsiteX8" fmla="*/ 45244 w 52981"/>
                <a:gd name="connsiteY8" fmla="*/ 7144 h 100819"/>
                <a:gd name="connsiteX9" fmla="*/ 30956 w 52981"/>
                <a:gd name="connsiteY9" fmla="*/ 2381 h 100819"/>
                <a:gd name="connsiteX10" fmla="*/ 23813 w 52981"/>
                <a:gd name="connsiteY10" fmla="*/ 0 h 100819"/>
                <a:gd name="connsiteX11" fmla="*/ 9525 w 52981"/>
                <a:gd name="connsiteY11" fmla="*/ 2381 h 100819"/>
                <a:gd name="connsiteX12" fmla="*/ 2381 w 52981"/>
                <a:gd name="connsiteY12" fmla="*/ 4762 h 100819"/>
                <a:gd name="connsiteX13" fmla="*/ 0 w 52981"/>
                <a:gd name="connsiteY13" fmla="*/ 11906 h 100819"/>
                <a:gd name="connsiteX14" fmla="*/ 9525 w 52981"/>
                <a:gd name="connsiteY14" fmla="*/ 21431 h 100819"/>
                <a:gd name="connsiteX15" fmla="*/ 14288 w 52981"/>
                <a:gd name="connsiteY15" fmla="*/ 28575 h 100819"/>
                <a:gd name="connsiteX16" fmla="*/ 9525 w 52981"/>
                <a:gd name="connsiteY16" fmla="*/ 38100 h 100819"/>
                <a:gd name="connsiteX17" fmla="*/ 0 w 52981"/>
                <a:gd name="connsiteY17" fmla="*/ 50006 h 100819"/>
                <a:gd name="connsiteX18" fmla="*/ 2381 w 52981"/>
                <a:gd name="connsiteY18" fmla="*/ 66675 h 100819"/>
                <a:gd name="connsiteX19" fmla="*/ 16669 w 52981"/>
                <a:gd name="connsiteY19" fmla="*/ 73819 h 100819"/>
                <a:gd name="connsiteX20" fmla="*/ 19050 w 52981"/>
                <a:gd name="connsiteY20" fmla="*/ 95250 h 100819"/>
                <a:gd name="connsiteX21" fmla="*/ 23813 w 52981"/>
                <a:gd name="connsiteY21" fmla="*/ 100012 h 10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981" h="100819">
                  <a:moveTo>
                    <a:pt x="23813" y="100012"/>
                  </a:moveTo>
                  <a:cubicBezTo>
                    <a:pt x="24607" y="97234"/>
                    <a:pt x="18309" y="81333"/>
                    <a:pt x="23813" y="78581"/>
                  </a:cubicBezTo>
                  <a:cubicBezTo>
                    <a:pt x="30242" y="75367"/>
                    <a:pt x="38100" y="76994"/>
                    <a:pt x="45244" y="76200"/>
                  </a:cubicBezTo>
                  <a:cubicBezTo>
                    <a:pt x="47625" y="73819"/>
                    <a:pt x="51658" y="72344"/>
                    <a:pt x="52388" y="69056"/>
                  </a:cubicBezTo>
                  <a:cubicBezTo>
                    <a:pt x="54757" y="58392"/>
                    <a:pt x="49719" y="53339"/>
                    <a:pt x="42863" y="47625"/>
                  </a:cubicBezTo>
                  <a:cubicBezTo>
                    <a:pt x="40664" y="45793"/>
                    <a:pt x="38100" y="44450"/>
                    <a:pt x="35719" y="42862"/>
                  </a:cubicBezTo>
                  <a:cubicBezTo>
                    <a:pt x="42068" y="23816"/>
                    <a:pt x="32545" y="46036"/>
                    <a:pt x="45244" y="33337"/>
                  </a:cubicBezTo>
                  <a:cubicBezTo>
                    <a:pt x="47019" y="31562"/>
                    <a:pt x="46831" y="28575"/>
                    <a:pt x="47625" y="26194"/>
                  </a:cubicBezTo>
                  <a:cubicBezTo>
                    <a:pt x="46831" y="19844"/>
                    <a:pt x="48914" y="12387"/>
                    <a:pt x="45244" y="7144"/>
                  </a:cubicBezTo>
                  <a:cubicBezTo>
                    <a:pt x="42365" y="3031"/>
                    <a:pt x="35719" y="3969"/>
                    <a:pt x="30956" y="2381"/>
                  </a:cubicBezTo>
                  <a:lnTo>
                    <a:pt x="23813" y="0"/>
                  </a:lnTo>
                  <a:cubicBezTo>
                    <a:pt x="19050" y="794"/>
                    <a:pt x="14238" y="1334"/>
                    <a:pt x="9525" y="2381"/>
                  </a:cubicBezTo>
                  <a:cubicBezTo>
                    <a:pt x="7075" y="2925"/>
                    <a:pt x="4156" y="2987"/>
                    <a:pt x="2381" y="4762"/>
                  </a:cubicBezTo>
                  <a:cubicBezTo>
                    <a:pt x="606" y="6537"/>
                    <a:pt x="794" y="9525"/>
                    <a:pt x="0" y="11906"/>
                  </a:cubicBezTo>
                  <a:cubicBezTo>
                    <a:pt x="5195" y="27492"/>
                    <a:pt x="-2020" y="12195"/>
                    <a:pt x="9525" y="21431"/>
                  </a:cubicBezTo>
                  <a:cubicBezTo>
                    <a:pt x="11760" y="23219"/>
                    <a:pt x="12700" y="26194"/>
                    <a:pt x="14288" y="28575"/>
                  </a:cubicBezTo>
                  <a:cubicBezTo>
                    <a:pt x="12700" y="31750"/>
                    <a:pt x="11798" y="35373"/>
                    <a:pt x="9525" y="38100"/>
                  </a:cubicBezTo>
                  <a:cubicBezTo>
                    <a:pt x="-2442" y="52459"/>
                    <a:pt x="5684" y="32950"/>
                    <a:pt x="0" y="50006"/>
                  </a:cubicBezTo>
                  <a:cubicBezTo>
                    <a:pt x="794" y="55562"/>
                    <a:pt x="101" y="61546"/>
                    <a:pt x="2381" y="66675"/>
                  </a:cubicBezTo>
                  <a:cubicBezTo>
                    <a:pt x="3986" y="70286"/>
                    <a:pt x="13501" y="72763"/>
                    <a:pt x="16669" y="73819"/>
                  </a:cubicBezTo>
                  <a:cubicBezTo>
                    <a:pt x="23687" y="84346"/>
                    <a:pt x="22614" y="79209"/>
                    <a:pt x="19050" y="95250"/>
                  </a:cubicBezTo>
                  <a:cubicBezTo>
                    <a:pt x="18506" y="97700"/>
                    <a:pt x="23019" y="102790"/>
                    <a:pt x="23813" y="100012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/>
          <p:cNvSpPr/>
          <p:nvPr/>
        </p:nvSpPr>
        <p:spPr>
          <a:xfrm>
            <a:off x="10538424" y="4245868"/>
            <a:ext cx="468700" cy="407118"/>
          </a:xfrm>
          <a:prstGeom prst="ellipse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6"/>
          </p:cNvCxnSpPr>
          <p:nvPr/>
        </p:nvCxnSpPr>
        <p:spPr>
          <a:xfrm flipV="1">
            <a:off x="11007124" y="2656911"/>
            <a:ext cx="690505" cy="179251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2" idx="2"/>
          </p:cNvCxnSpPr>
          <p:nvPr/>
        </p:nvCxnSpPr>
        <p:spPr>
          <a:xfrm flipH="1" flipV="1">
            <a:off x="9322420" y="2656911"/>
            <a:ext cx="1216004" cy="179251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322420" y="1148576"/>
            <a:ext cx="2375209" cy="150833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406489" y="1225155"/>
            <a:ext cx="2291140" cy="1431756"/>
            <a:chOff x="10340898" y="4192010"/>
            <a:chExt cx="669074" cy="40144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9" t="28607" r="11172" b="55787"/>
            <a:stretch/>
          </p:blipFill>
          <p:spPr>
            <a:xfrm>
              <a:off x="10340898" y="4192010"/>
              <a:ext cx="669074" cy="401444"/>
            </a:xfrm>
            <a:prstGeom prst="rect">
              <a:avLst/>
            </a:prstGeom>
          </p:spPr>
        </p:pic>
        <p:sp>
          <p:nvSpPr>
            <p:cNvPr id="23" name="Freeform 22"/>
            <p:cNvSpPr/>
            <p:nvPr/>
          </p:nvSpPr>
          <p:spPr>
            <a:xfrm>
              <a:off x="10615612" y="4370803"/>
              <a:ext cx="314325" cy="157248"/>
            </a:xfrm>
            <a:custGeom>
              <a:avLst/>
              <a:gdLst>
                <a:gd name="connsiteX0" fmla="*/ 233363 w 314325"/>
                <a:gd name="connsiteY0" fmla="*/ 152400 h 157248"/>
                <a:gd name="connsiteX1" fmla="*/ 226219 w 314325"/>
                <a:gd name="connsiteY1" fmla="*/ 128588 h 157248"/>
                <a:gd name="connsiteX2" fmla="*/ 219075 w 314325"/>
                <a:gd name="connsiteY2" fmla="*/ 107156 h 157248"/>
                <a:gd name="connsiteX3" fmla="*/ 207169 w 314325"/>
                <a:gd name="connsiteY3" fmla="*/ 92869 h 157248"/>
                <a:gd name="connsiteX4" fmla="*/ 207169 w 314325"/>
                <a:gd name="connsiteY4" fmla="*/ 52388 h 157248"/>
                <a:gd name="connsiteX5" fmla="*/ 221457 w 314325"/>
                <a:gd name="connsiteY5" fmla="*/ 42863 h 157248"/>
                <a:gd name="connsiteX6" fmla="*/ 228600 w 314325"/>
                <a:gd name="connsiteY6" fmla="*/ 38100 h 157248"/>
                <a:gd name="connsiteX7" fmla="*/ 230982 w 314325"/>
                <a:gd name="connsiteY7" fmla="*/ 30956 h 157248"/>
                <a:gd name="connsiteX8" fmla="*/ 235744 w 314325"/>
                <a:gd name="connsiteY8" fmla="*/ 38100 h 157248"/>
                <a:gd name="connsiteX9" fmla="*/ 238125 w 314325"/>
                <a:gd name="connsiteY9" fmla="*/ 95250 h 157248"/>
                <a:gd name="connsiteX10" fmla="*/ 242888 w 314325"/>
                <a:gd name="connsiteY10" fmla="*/ 109538 h 157248"/>
                <a:gd name="connsiteX11" fmla="*/ 245269 w 314325"/>
                <a:gd name="connsiteY11" fmla="*/ 119063 h 157248"/>
                <a:gd name="connsiteX12" fmla="*/ 269082 w 314325"/>
                <a:gd name="connsiteY12" fmla="*/ 142875 h 157248"/>
                <a:gd name="connsiteX13" fmla="*/ 285750 w 314325"/>
                <a:gd name="connsiteY13" fmla="*/ 147638 h 157248"/>
                <a:gd name="connsiteX14" fmla="*/ 292894 w 314325"/>
                <a:gd name="connsiteY14" fmla="*/ 154781 h 157248"/>
                <a:gd name="connsiteX15" fmla="*/ 311944 w 314325"/>
                <a:gd name="connsiteY15" fmla="*/ 154781 h 157248"/>
                <a:gd name="connsiteX16" fmla="*/ 309563 w 314325"/>
                <a:gd name="connsiteY16" fmla="*/ 130969 h 157248"/>
                <a:gd name="connsiteX17" fmla="*/ 314325 w 314325"/>
                <a:gd name="connsiteY17" fmla="*/ 111919 h 157248"/>
                <a:gd name="connsiteX18" fmla="*/ 300038 w 314325"/>
                <a:gd name="connsiteY18" fmla="*/ 111919 h 157248"/>
                <a:gd name="connsiteX19" fmla="*/ 266700 w 314325"/>
                <a:gd name="connsiteY19" fmla="*/ 109538 h 157248"/>
                <a:gd name="connsiteX20" fmla="*/ 261938 w 314325"/>
                <a:gd name="connsiteY20" fmla="*/ 92869 h 157248"/>
                <a:gd name="connsiteX21" fmla="*/ 257175 w 314325"/>
                <a:gd name="connsiteY21" fmla="*/ 59531 h 157248"/>
                <a:gd name="connsiteX22" fmla="*/ 254794 w 314325"/>
                <a:gd name="connsiteY22" fmla="*/ 52388 h 157248"/>
                <a:gd name="connsiteX23" fmla="*/ 252413 w 314325"/>
                <a:gd name="connsiteY23" fmla="*/ 42863 h 157248"/>
                <a:gd name="connsiteX24" fmla="*/ 250032 w 314325"/>
                <a:gd name="connsiteY24" fmla="*/ 35719 h 157248"/>
                <a:gd name="connsiteX25" fmla="*/ 242888 w 314325"/>
                <a:gd name="connsiteY25" fmla="*/ 9525 h 157248"/>
                <a:gd name="connsiteX26" fmla="*/ 235744 w 314325"/>
                <a:gd name="connsiteY26" fmla="*/ 2381 h 157248"/>
                <a:gd name="connsiteX27" fmla="*/ 228600 w 314325"/>
                <a:gd name="connsiteY27" fmla="*/ 0 h 157248"/>
                <a:gd name="connsiteX28" fmla="*/ 161925 w 314325"/>
                <a:gd name="connsiteY28" fmla="*/ 9525 h 157248"/>
                <a:gd name="connsiteX29" fmla="*/ 135732 w 314325"/>
                <a:gd name="connsiteY29" fmla="*/ 14288 h 157248"/>
                <a:gd name="connsiteX30" fmla="*/ 121444 w 314325"/>
                <a:gd name="connsiteY30" fmla="*/ 19050 h 157248"/>
                <a:gd name="connsiteX31" fmla="*/ 97632 w 314325"/>
                <a:gd name="connsiteY31" fmla="*/ 26194 h 157248"/>
                <a:gd name="connsiteX32" fmla="*/ 90488 w 314325"/>
                <a:gd name="connsiteY32" fmla="*/ 28575 h 157248"/>
                <a:gd name="connsiteX33" fmla="*/ 83344 w 314325"/>
                <a:gd name="connsiteY33" fmla="*/ 30956 h 157248"/>
                <a:gd name="connsiteX34" fmla="*/ 61913 w 314325"/>
                <a:gd name="connsiteY34" fmla="*/ 40481 h 157248"/>
                <a:gd name="connsiteX35" fmla="*/ 47625 w 314325"/>
                <a:gd name="connsiteY35" fmla="*/ 45244 h 157248"/>
                <a:gd name="connsiteX36" fmla="*/ 21432 w 314325"/>
                <a:gd name="connsiteY36" fmla="*/ 50006 h 157248"/>
                <a:gd name="connsiteX37" fmla="*/ 7144 w 314325"/>
                <a:gd name="connsiteY37" fmla="*/ 54769 h 157248"/>
                <a:gd name="connsiteX38" fmla="*/ 0 w 314325"/>
                <a:gd name="connsiteY38" fmla="*/ 59531 h 157248"/>
                <a:gd name="connsiteX39" fmla="*/ 11907 w 314325"/>
                <a:gd name="connsiteY39" fmla="*/ 88106 h 157248"/>
                <a:gd name="connsiteX40" fmla="*/ 19050 w 314325"/>
                <a:gd name="connsiteY40" fmla="*/ 90488 h 157248"/>
                <a:gd name="connsiteX41" fmla="*/ 38100 w 314325"/>
                <a:gd name="connsiteY41" fmla="*/ 88106 h 157248"/>
                <a:gd name="connsiteX42" fmla="*/ 42863 w 314325"/>
                <a:gd name="connsiteY42" fmla="*/ 80963 h 157248"/>
                <a:gd name="connsiteX43" fmla="*/ 50007 w 314325"/>
                <a:gd name="connsiteY43" fmla="*/ 73819 h 157248"/>
                <a:gd name="connsiteX44" fmla="*/ 69057 w 314325"/>
                <a:gd name="connsiteY44" fmla="*/ 69056 h 157248"/>
                <a:gd name="connsiteX45" fmla="*/ 83344 w 314325"/>
                <a:gd name="connsiteY45" fmla="*/ 61913 h 157248"/>
                <a:gd name="connsiteX46" fmla="*/ 92869 w 314325"/>
                <a:gd name="connsiteY46" fmla="*/ 59531 h 157248"/>
                <a:gd name="connsiteX47" fmla="*/ 128588 w 314325"/>
                <a:gd name="connsiteY47" fmla="*/ 61913 h 157248"/>
                <a:gd name="connsiteX48" fmla="*/ 142875 w 314325"/>
                <a:gd name="connsiteY48" fmla="*/ 76200 h 157248"/>
                <a:gd name="connsiteX49" fmla="*/ 157163 w 314325"/>
                <a:gd name="connsiteY49" fmla="*/ 83344 h 157248"/>
                <a:gd name="connsiteX50" fmla="*/ 164307 w 314325"/>
                <a:gd name="connsiteY50" fmla="*/ 88106 h 157248"/>
                <a:gd name="connsiteX51" fmla="*/ 176213 w 314325"/>
                <a:gd name="connsiteY51" fmla="*/ 90488 h 157248"/>
                <a:gd name="connsiteX52" fmla="*/ 183357 w 314325"/>
                <a:gd name="connsiteY52" fmla="*/ 97631 h 157248"/>
                <a:gd name="connsiteX53" fmla="*/ 180975 w 314325"/>
                <a:gd name="connsiteY53" fmla="*/ 123825 h 157248"/>
                <a:gd name="connsiteX54" fmla="*/ 178594 w 314325"/>
                <a:gd name="connsiteY54" fmla="*/ 133350 h 157248"/>
                <a:gd name="connsiteX55" fmla="*/ 195263 w 314325"/>
                <a:gd name="connsiteY55" fmla="*/ 138113 h 157248"/>
                <a:gd name="connsiteX56" fmla="*/ 209550 w 314325"/>
                <a:gd name="connsiteY56" fmla="*/ 142875 h 157248"/>
                <a:gd name="connsiteX57" fmla="*/ 216694 w 314325"/>
                <a:gd name="connsiteY57" fmla="*/ 145256 h 157248"/>
                <a:gd name="connsiteX58" fmla="*/ 223838 w 314325"/>
                <a:gd name="connsiteY58" fmla="*/ 150019 h 157248"/>
                <a:gd name="connsiteX59" fmla="*/ 233363 w 314325"/>
                <a:gd name="connsiteY59" fmla="*/ 152400 h 15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14325" h="157248">
                  <a:moveTo>
                    <a:pt x="233363" y="152400"/>
                  </a:moveTo>
                  <a:cubicBezTo>
                    <a:pt x="233760" y="148828"/>
                    <a:pt x="234266" y="156755"/>
                    <a:pt x="226219" y="128588"/>
                  </a:cubicBezTo>
                  <a:cubicBezTo>
                    <a:pt x="224150" y="121347"/>
                    <a:pt x="224400" y="112481"/>
                    <a:pt x="219075" y="107156"/>
                  </a:cubicBezTo>
                  <a:cubicBezTo>
                    <a:pt x="209908" y="97989"/>
                    <a:pt x="213800" y="102815"/>
                    <a:pt x="207169" y="92869"/>
                  </a:cubicBezTo>
                  <a:cubicBezTo>
                    <a:pt x="202449" y="78706"/>
                    <a:pt x="199358" y="72473"/>
                    <a:pt x="207169" y="52388"/>
                  </a:cubicBezTo>
                  <a:cubicBezTo>
                    <a:pt x="209244" y="47053"/>
                    <a:pt x="216694" y="46038"/>
                    <a:pt x="221457" y="42863"/>
                  </a:cubicBezTo>
                  <a:lnTo>
                    <a:pt x="228600" y="38100"/>
                  </a:lnTo>
                  <a:cubicBezTo>
                    <a:pt x="229394" y="35719"/>
                    <a:pt x="228472" y="30956"/>
                    <a:pt x="230982" y="30956"/>
                  </a:cubicBezTo>
                  <a:cubicBezTo>
                    <a:pt x="233844" y="30956"/>
                    <a:pt x="235428" y="35256"/>
                    <a:pt x="235744" y="38100"/>
                  </a:cubicBezTo>
                  <a:cubicBezTo>
                    <a:pt x="237849" y="57050"/>
                    <a:pt x="236228" y="76278"/>
                    <a:pt x="238125" y="95250"/>
                  </a:cubicBezTo>
                  <a:cubicBezTo>
                    <a:pt x="238625" y="100245"/>
                    <a:pt x="241445" y="104729"/>
                    <a:pt x="242888" y="109538"/>
                  </a:cubicBezTo>
                  <a:cubicBezTo>
                    <a:pt x="243828" y="112673"/>
                    <a:pt x="243805" y="116136"/>
                    <a:pt x="245269" y="119063"/>
                  </a:cubicBezTo>
                  <a:cubicBezTo>
                    <a:pt x="249805" y="128134"/>
                    <a:pt x="258196" y="140154"/>
                    <a:pt x="269082" y="142875"/>
                  </a:cubicBezTo>
                  <a:cubicBezTo>
                    <a:pt x="281042" y="145865"/>
                    <a:pt x="275502" y="144221"/>
                    <a:pt x="285750" y="147638"/>
                  </a:cubicBezTo>
                  <a:cubicBezTo>
                    <a:pt x="288131" y="150019"/>
                    <a:pt x="289970" y="153110"/>
                    <a:pt x="292894" y="154781"/>
                  </a:cubicBezTo>
                  <a:cubicBezTo>
                    <a:pt x="300626" y="159199"/>
                    <a:pt x="304212" y="156715"/>
                    <a:pt x="311944" y="154781"/>
                  </a:cubicBezTo>
                  <a:cubicBezTo>
                    <a:pt x="311150" y="146844"/>
                    <a:pt x="309563" y="138946"/>
                    <a:pt x="309563" y="130969"/>
                  </a:cubicBezTo>
                  <a:cubicBezTo>
                    <a:pt x="309563" y="125223"/>
                    <a:pt x="312446" y="117556"/>
                    <a:pt x="314325" y="111919"/>
                  </a:cubicBezTo>
                  <a:cubicBezTo>
                    <a:pt x="295278" y="105570"/>
                    <a:pt x="319087" y="111919"/>
                    <a:pt x="300038" y="111919"/>
                  </a:cubicBezTo>
                  <a:cubicBezTo>
                    <a:pt x="288897" y="111919"/>
                    <a:pt x="277813" y="110332"/>
                    <a:pt x="266700" y="109538"/>
                  </a:cubicBezTo>
                  <a:cubicBezTo>
                    <a:pt x="264813" y="103876"/>
                    <a:pt x="262935" y="98849"/>
                    <a:pt x="261938" y="92869"/>
                  </a:cubicBezTo>
                  <a:cubicBezTo>
                    <a:pt x="259532" y="78434"/>
                    <a:pt x="260176" y="73034"/>
                    <a:pt x="257175" y="59531"/>
                  </a:cubicBezTo>
                  <a:cubicBezTo>
                    <a:pt x="256630" y="57081"/>
                    <a:pt x="255483" y="54801"/>
                    <a:pt x="254794" y="52388"/>
                  </a:cubicBezTo>
                  <a:cubicBezTo>
                    <a:pt x="253895" y="49241"/>
                    <a:pt x="253312" y="46010"/>
                    <a:pt x="252413" y="42863"/>
                  </a:cubicBezTo>
                  <a:cubicBezTo>
                    <a:pt x="251723" y="40449"/>
                    <a:pt x="250641" y="38154"/>
                    <a:pt x="250032" y="35719"/>
                  </a:cubicBezTo>
                  <a:cubicBezTo>
                    <a:pt x="248792" y="30761"/>
                    <a:pt x="246291" y="12928"/>
                    <a:pt x="242888" y="9525"/>
                  </a:cubicBezTo>
                  <a:cubicBezTo>
                    <a:pt x="240507" y="7144"/>
                    <a:pt x="238546" y="4249"/>
                    <a:pt x="235744" y="2381"/>
                  </a:cubicBezTo>
                  <a:cubicBezTo>
                    <a:pt x="233655" y="989"/>
                    <a:pt x="230981" y="794"/>
                    <a:pt x="228600" y="0"/>
                  </a:cubicBezTo>
                  <a:cubicBezTo>
                    <a:pt x="189658" y="4326"/>
                    <a:pt x="219230" y="709"/>
                    <a:pt x="161925" y="9525"/>
                  </a:cubicBezTo>
                  <a:cubicBezTo>
                    <a:pt x="149288" y="11469"/>
                    <a:pt x="146462" y="11069"/>
                    <a:pt x="135732" y="14288"/>
                  </a:cubicBezTo>
                  <a:cubicBezTo>
                    <a:pt x="130924" y="15731"/>
                    <a:pt x="126314" y="17833"/>
                    <a:pt x="121444" y="19050"/>
                  </a:cubicBezTo>
                  <a:cubicBezTo>
                    <a:pt x="107045" y="22649"/>
                    <a:pt x="115030" y="20394"/>
                    <a:pt x="97632" y="26194"/>
                  </a:cubicBezTo>
                  <a:lnTo>
                    <a:pt x="90488" y="28575"/>
                  </a:lnTo>
                  <a:lnTo>
                    <a:pt x="83344" y="30956"/>
                  </a:lnTo>
                  <a:cubicBezTo>
                    <a:pt x="72022" y="38504"/>
                    <a:pt x="78917" y="34813"/>
                    <a:pt x="61913" y="40481"/>
                  </a:cubicBezTo>
                  <a:cubicBezTo>
                    <a:pt x="61906" y="40483"/>
                    <a:pt x="47633" y="45243"/>
                    <a:pt x="47625" y="45244"/>
                  </a:cubicBezTo>
                  <a:cubicBezTo>
                    <a:pt x="42960" y="46022"/>
                    <a:pt x="26660" y="48580"/>
                    <a:pt x="21432" y="50006"/>
                  </a:cubicBezTo>
                  <a:cubicBezTo>
                    <a:pt x="16589" y="51327"/>
                    <a:pt x="11321" y="51984"/>
                    <a:pt x="7144" y="54769"/>
                  </a:cubicBezTo>
                  <a:lnTo>
                    <a:pt x="0" y="59531"/>
                  </a:lnTo>
                  <a:cubicBezTo>
                    <a:pt x="2234" y="79635"/>
                    <a:pt x="-3045" y="79562"/>
                    <a:pt x="11907" y="88106"/>
                  </a:cubicBezTo>
                  <a:cubicBezTo>
                    <a:pt x="14086" y="89351"/>
                    <a:pt x="16669" y="89694"/>
                    <a:pt x="19050" y="90488"/>
                  </a:cubicBezTo>
                  <a:cubicBezTo>
                    <a:pt x="25400" y="89694"/>
                    <a:pt x="32158" y="90483"/>
                    <a:pt x="38100" y="88106"/>
                  </a:cubicBezTo>
                  <a:cubicBezTo>
                    <a:pt x="40757" y="87043"/>
                    <a:pt x="41031" y="83161"/>
                    <a:pt x="42863" y="80963"/>
                  </a:cubicBezTo>
                  <a:cubicBezTo>
                    <a:pt x="45019" y="78376"/>
                    <a:pt x="47205" y="75687"/>
                    <a:pt x="50007" y="73819"/>
                  </a:cubicBezTo>
                  <a:cubicBezTo>
                    <a:pt x="53271" y="71643"/>
                    <a:pt x="67137" y="69536"/>
                    <a:pt x="69057" y="69056"/>
                  </a:cubicBezTo>
                  <a:cubicBezTo>
                    <a:pt x="85107" y="65043"/>
                    <a:pt x="67051" y="68896"/>
                    <a:pt x="83344" y="61913"/>
                  </a:cubicBezTo>
                  <a:cubicBezTo>
                    <a:pt x="86352" y="60624"/>
                    <a:pt x="89694" y="60325"/>
                    <a:pt x="92869" y="59531"/>
                  </a:cubicBezTo>
                  <a:lnTo>
                    <a:pt x="128588" y="61913"/>
                  </a:lnTo>
                  <a:cubicBezTo>
                    <a:pt x="134977" y="64043"/>
                    <a:pt x="137271" y="72464"/>
                    <a:pt x="142875" y="76200"/>
                  </a:cubicBezTo>
                  <a:cubicBezTo>
                    <a:pt x="163340" y="89844"/>
                    <a:pt x="137453" y="73490"/>
                    <a:pt x="157163" y="83344"/>
                  </a:cubicBezTo>
                  <a:cubicBezTo>
                    <a:pt x="159723" y="84624"/>
                    <a:pt x="161627" y="87101"/>
                    <a:pt x="164307" y="88106"/>
                  </a:cubicBezTo>
                  <a:cubicBezTo>
                    <a:pt x="168097" y="89527"/>
                    <a:pt x="172244" y="89694"/>
                    <a:pt x="176213" y="90488"/>
                  </a:cubicBezTo>
                  <a:cubicBezTo>
                    <a:pt x="178594" y="92869"/>
                    <a:pt x="181489" y="94829"/>
                    <a:pt x="183357" y="97631"/>
                  </a:cubicBezTo>
                  <a:cubicBezTo>
                    <a:pt x="188917" y="105971"/>
                    <a:pt x="183355" y="115497"/>
                    <a:pt x="180975" y="123825"/>
                  </a:cubicBezTo>
                  <a:cubicBezTo>
                    <a:pt x="180076" y="126972"/>
                    <a:pt x="179388" y="130175"/>
                    <a:pt x="178594" y="133350"/>
                  </a:cubicBezTo>
                  <a:cubicBezTo>
                    <a:pt x="202612" y="141355"/>
                    <a:pt x="165351" y="129139"/>
                    <a:pt x="195263" y="138113"/>
                  </a:cubicBezTo>
                  <a:cubicBezTo>
                    <a:pt x="200071" y="139556"/>
                    <a:pt x="204788" y="141288"/>
                    <a:pt x="209550" y="142875"/>
                  </a:cubicBezTo>
                  <a:lnTo>
                    <a:pt x="216694" y="145256"/>
                  </a:lnTo>
                  <a:cubicBezTo>
                    <a:pt x="219075" y="146844"/>
                    <a:pt x="221814" y="147995"/>
                    <a:pt x="223838" y="150019"/>
                  </a:cubicBezTo>
                  <a:cubicBezTo>
                    <a:pt x="225862" y="152043"/>
                    <a:pt x="232966" y="155972"/>
                    <a:pt x="233363" y="1524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0791825" y="4331494"/>
              <a:ext cx="52981" cy="100819"/>
            </a:xfrm>
            <a:custGeom>
              <a:avLst/>
              <a:gdLst>
                <a:gd name="connsiteX0" fmla="*/ 23813 w 52981"/>
                <a:gd name="connsiteY0" fmla="*/ 100012 h 100819"/>
                <a:gd name="connsiteX1" fmla="*/ 23813 w 52981"/>
                <a:gd name="connsiteY1" fmla="*/ 78581 h 100819"/>
                <a:gd name="connsiteX2" fmla="*/ 45244 w 52981"/>
                <a:gd name="connsiteY2" fmla="*/ 76200 h 100819"/>
                <a:gd name="connsiteX3" fmla="*/ 52388 w 52981"/>
                <a:gd name="connsiteY3" fmla="*/ 69056 h 100819"/>
                <a:gd name="connsiteX4" fmla="*/ 42863 w 52981"/>
                <a:gd name="connsiteY4" fmla="*/ 47625 h 100819"/>
                <a:gd name="connsiteX5" fmla="*/ 35719 w 52981"/>
                <a:gd name="connsiteY5" fmla="*/ 42862 h 100819"/>
                <a:gd name="connsiteX6" fmla="*/ 45244 w 52981"/>
                <a:gd name="connsiteY6" fmla="*/ 33337 h 100819"/>
                <a:gd name="connsiteX7" fmla="*/ 47625 w 52981"/>
                <a:gd name="connsiteY7" fmla="*/ 26194 h 100819"/>
                <a:gd name="connsiteX8" fmla="*/ 45244 w 52981"/>
                <a:gd name="connsiteY8" fmla="*/ 7144 h 100819"/>
                <a:gd name="connsiteX9" fmla="*/ 30956 w 52981"/>
                <a:gd name="connsiteY9" fmla="*/ 2381 h 100819"/>
                <a:gd name="connsiteX10" fmla="*/ 23813 w 52981"/>
                <a:gd name="connsiteY10" fmla="*/ 0 h 100819"/>
                <a:gd name="connsiteX11" fmla="*/ 9525 w 52981"/>
                <a:gd name="connsiteY11" fmla="*/ 2381 h 100819"/>
                <a:gd name="connsiteX12" fmla="*/ 2381 w 52981"/>
                <a:gd name="connsiteY12" fmla="*/ 4762 h 100819"/>
                <a:gd name="connsiteX13" fmla="*/ 0 w 52981"/>
                <a:gd name="connsiteY13" fmla="*/ 11906 h 100819"/>
                <a:gd name="connsiteX14" fmla="*/ 9525 w 52981"/>
                <a:gd name="connsiteY14" fmla="*/ 21431 h 100819"/>
                <a:gd name="connsiteX15" fmla="*/ 14288 w 52981"/>
                <a:gd name="connsiteY15" fmla="*/ 28575 h 100819"/>
                <a:gd name="connsiteX16" fmla="*/ 9525 w 52981"/>
                <a:gd name="connsiteY16" fmla="*/ 38100 h 100819"/>
                <a:gd name="connsiteX17" fmla="*/ 0 w 52981"/>
                <a:gd name="connsiteY17" fmla="*/ 50006 h 100819"/>
                <a:gd name="connsiteX18" fmla="*/ 2381 w 52981"/>
                <a:gd name="connsiteY18" fmla="*/ 66675 h 100819"/>
                <a:gd name="connsiteX19" fmla="*/ 16669 w 52981"/>
                <a:gd name="connsiteY19" fmla="*/ 73819 h 100819"/>
                <a:gd name="connsiteX20" fmla="*/ 19050 w 52981"/>
                <a:gd name="connsiteY20" fmla="*/ 95250 h 100819"/>
                <a:gd name="connsiteX21" fmla="*/ 23813 w 52981"/>
                <a:gd name="connsiteY21" fmla="*/ 100012 h 10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981" h="100819">
                  <a:moveTo>
                    <a:pt x="23813" y="100012"/>
                  </a:moveTo>
                  <a:cubicBezTo>
                    <a:pt x="24607" y="97234"/>
                    <a:pt x="18309" y="81333"/>
                    <a:pt x="23813" y="78581"/>
                  </a:cubicBezTo>
                  <a:cubicBezTo>
                    <a:pt x="30242" y="75367"/>
                    <a:pt x="38100" y="76994"/>
                    <a:pt x="45244" y="76200"/>
                  </a:cubicBezTo>
                  <a:cubicBezTo>
                    <a:pt x="47625" y="73819"/>
                    <a:pt x="51658" y="72344"/>
                    <a:pt x="52388" y="69056"/>
                  </a:cubicBezTo>
                  <a:cubicBezTo>
                    <a:pt x="54757" y="58392"/>
                    <a:pt x="49719" y="53339"/>
                    <a:pt x="42863" y="47625"/>
                  </a:cubicBezTo>
                  <a:cubicBezTo>
                    <a:pt x="40664" y="45793"/>
                    <a:pt x="38100" y="44450"/>
                    <a:pt x="35719" y="42862"/>
                  </a:cubicBezTo>
                  <a:cubicBezTo>
                    <a:pt x="42068" y="23816"/>
                    <a:pt x="32545" y="46036"/>
                    <a:pt x="45244" y="33337"/>
                  </a:cubicBezTo>
                  <a:cubicBezTo>
                    <a:pt x="47019" y="31562"/>
                    <a:pt x="46831" y="28575"/>
                    <a:pt x="47625" y="26194"/>
                  </a:cubicBezTo>
                  <a:cubicBezTo>
                    <a:pt x="46831" y="19844"/>
                    <a:pt x="48914" y="12387"/>
                    <a:pt x="45244" y="7144"/>
                  </a:cubicBezTo>
                  <a:cubicBezTo>
                    <a:pt x="42365" y="3031"/>
                    <a:pt x="35719" y="3969"/>
                    <a:pt x="30956" y="2381"/>
                  </a:cubicBezTo>
                  <a:lnTo>
                    <a:pt x="23813" y="0"/>
                  </a:lnTo>
                  <a:cubicBezTo>
                    <a:pt x="19050" y="794"/>
                    <a:pt x="14238" y="1334"/>
                    <a:pt x="9525" y="2381"/>
                  </a:cubicBezTo>
                  <a:cubicBezTo>
                    <a:pt x="7075" y="2925"/>
                    <a:pt x="4156" y="2987"/>
                    <a:pt x="2381" y="4762"/>
                  </a:cubicBezTo>
                  <a:cubicBezTo>
                    <a:pt x="606" y="6537"/>
                    <a:pt x="794" y="9525"/>
                    <a:pt x="0" y="11906"/>
                  </a:cubicBezTo>
                  <a:cubicBezTo>
                    <a:pt x="5195" y="27492"/>
                    <a:pt x="-2020" y="12195"/>
                    <a:pt x="9525" y="21431"/>
                  </a:cubicBezTo>
                  <a:cubicBezTo>
                    <a:pt x="11760" y="23219"/>
                    <a:pt x="12700" y="26194"/>
                    <a:pt x="14288" y="28575"/>
                  </a:cubicBezTo>
                  <a:cubicBezTo>
                    <a:pt x="12700" y="31750"/>
                    <a:pt x="11798" y="35373"/>
                    <a:pt x="9525" y="38100"/>
                  </a:cubicBezTo>
                  <a:cubicBezTo>
                    <a:pt x="-2442" y="52459"/>
                    <a:pt x="5684" y="32950"/>
                    <a:pt x="0" y="50006"/>
                  </a:cubicBezTo>
                  <a:cubicBezTo>
                    <a:pt x="794" y="55562"/>
                    <a:pt x="101" y="61546"/>
                    <a:pt x="2381" y="66675"/>
                  </a:cubicBezTo>
                  <a:cubicBezTo>
                    <a:pt x="3986" y="70286"/>
                    <a:pt x="13501" y="72763"/>
                    <a:pt x="16669" y="73819"/>
                  </a:cubicBezTo>
                  <a:cubicBezTo>
                    <a:pt x="23687" y="84346"/>
                    <a:pt x="22614" y="79209"/>
                    <a:pt x="19050" y="95250"/>
                  </a:cubicBezTo>
                  <a:cubicBezTo>
                    <a:pt x="18506" y="97700"/>
                    <a:pt x="23019" y="102790"/>
                    <a:pt x="23813" y="100012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About Me</a:t>
            </a:r>
            <a:endParaRPr lang="en-US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123950" y="1627296"/>
            <a:ext cx="83256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189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Drew Hamroff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B3B4B3"/>
                </a:solidFill>
                <a:cs typeface="Arial" panose="020B0604020202020204" pitchFamily="34" charset="0"/>
              </a:rPr>
              <a:t>Rising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Junior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Mechanical Engineering @ the University of Maryland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Long </a:t>
            </a:r>
            <a:r>
              <a:rPr lang="en-US" sz="2000" dirty="0">
                <a:solidFill>
                  <a:srgbClr val="B3B4B3"/>
                </a:solidFill>
                <a:cs typeface="Arial" panose="020B0604020202020204" pitchFamily="34" charset="0"/>
              </a:rPr>
              <a:t>Island, New York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Distribution </a:t>
            </a:r>
            <a:r>
              <a:rPr lang="en-US" sz="2000" dirty="0">
                <a:solidFill>
                  <a:srgbClr val="B3B4B3"/>
                </a:solidFill>
                <a:cs typeface="Arial" panose="020B0604020202020204" pitchFamily="34" charset="0"/>
              </a:rPr>
              <a:t>Intern – Glenn Burnie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Office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847337"/>
            <a:ext cx="4976813" cy="118116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440187" y="3456139"/>
            <a:ext cx="4018750" cy="2572362"/>
            <a:chOff x="7440187" y="3456139"/>
            <a:chExt cx="4018750" cy="257236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187" y="3456139"/>
              <a:ext cx="4018750" cy="2572362"/>
            </a:xfrm>
            <a:prstGeom prst="rect">
              <a:avLst/>
            </a:prstGeom>
          </p:spPr>
        </p:pic>
        <p:sp>
          <p:nvSpPr>
            <p:cNvPr id="14" name="Freeform 13"/>
            <p:cNvSpPr/>
            <p:nvPr/>
          </p:nvSpPr>
          <p:spPr>
            <a:xfrm>
              <a:off x="10615612" y="4370803"/>
              <a:ext cx="314325" cy="157248"/>
            </a:xfrm>
            <a:custGeom>
              <a:avLst/>
              <a:gdLst>
                <a:gd name="connsiteX0" fmla="*/ 233363 w 314325"/>
                <a:gd name="connsiteY0" fmla="*/ 152400 h 157248"/>
                <a:gd name="connsiteX1" fmla="*/ 226219 w 314325"/>
                <a:gd name="connsiteY1" fmla="*/ 128588 h 157248"/>
                <a:gd name="connsiteX2" fmla="*/ 219075 w 314325"/>
                <a:gd name="connsiteY2" fmla="*/ 107156 h 157248"/>
                <a:gd name="connsiteX3" fmla="*/ 207169 w 314325"/>
                <a:gd name="connsiteY3" fmla="*/ 92869 h 157248"/>
                <a:gd name="connsiteX4" fmla="*/ 207169 w 314325"/>
                <a:gd name="connsiteY4" fmla="*/ 52388 h 157248"/>
                <a:gd name="connsiteX5" fmla="*/ 221457 w 314325"/>
                <a:gd name="connsiteY5" fmla="*/ 42863 h 157248"/>
                <a:gd name="connsiteX6" fmla="*/ 228600 w 314325"/>
                <a:gd name="connsiteY6" fmla="*/ 38100 h 157248"/>
                <a:gd name="connsiteX7" fmla="*/ 230982 w 314325"/>
                <a:gd name="connsiteY7" fmla="*/ 30956 h 157248"/>
                <a:gd name="connsiteX8" fmla="*/ 235744 w 314325"/>
                <a:gd name="connsiteY8" fmla="*/ 38100 h 157248"/>
                <a:gd name="connsiteX9" fmla="*/ 238125 w 314325"/>
                <a:gd name="connsiteY9" fmla="*/ 95250 h 157248"/>
                <a:gd name="connsiteX10" fmla="*/ 242888 w 314325"/>
                <a:gd name="connsiteY10" fmla="*/ 109538 h 157248"/>
                <a:gd name="connsiteX11" fmla="*/ 245269 w 314325"/>
                <a:gd name="connsiteY11" fmla="*/ 119063 h 157248"/>
                <a:gd name="connsiteX12" fmla="*/ 269082 w 314325"/>
                <a:gd name="connsiteY12" fmla="*/ 142875 h 157248"/>
                <a:gd name="connsiteX13" fmla="*/ 285750 w 314325"/>
                <a:gd name="connsiteY13" fmla="*/ 147638 h 157248"/>
                <a:gd name="connsiteX14" fmla="*/ 292894 w 314325"/>
                <a:gd name="connsiteY14" fmla="*/ 154781 h 157248"/>
                <a:gd name="connsiteX15" fmla="*/ 311944 w 314325"/>
                <a:gd name="connsiteY15" fmla="*/ 154781 h 157248"/>
                <a:gd name="connsiteX16" fmla="*/ 309563 w 314325"/>
                <a:gd name="connsiteY16" fmla="*/ 130969 h 157248"/>
                <a:gd name="connsiteX17" fmla="*/ 314325 w 314325"/>
                <a:gd name="connsiteY17" fmla="*/ 111919 h 157248"/>
                <a:gd name="connsiteX18" fmla="*/ 300038 w 314325"/>
                <a:gd name="connsiteY18" fmla="*/ 111919 h 157248"/>
                <a:gd name="connsiteX19" fmla="*/ 266700 w 314325"/>
                <a:gd name="connsiteY19" fmla="*/ 109538 h 157248"/>
                <a:gd name="connsiteX20" fmla="*/ 261938 w 314325"/>
                <a:gd name="connsiteY20" fmla="*/ 92869 h 157248"/>
                <a:gd name="connsiteX21" fmla="*/ 257175 w 314325"/>
                <a:gd name="connsiteY21" fmla="*/ 59531 h 157248"/>
                <a:gd name="connsiteX22" fmla="*/ 254794 w 314325"/>
                <a:gd name="connsiteY22" fmla="*/ 52388 h 157248"/>
                <a:gd name="connsiteX23" fmla="*/ 252413 w 314325"/>
                <a:gd name="connsiteY23" fmla="*/ 42863 h 157248"/>
                <a:gd name="connsiteX24" fmla="*/ 250032 w 314325"/>
                <a:gd name="connsiteY24" fmla="*/ 35719 h 157248"/>
                <a:gd name="connsiteX25" fmla="*/ 242888 w 314325"/>
                <a:gd name="connsiteY25" fmla="*/ 9525 h 157248"/>
                <a:gd name="connsiteX26" fmla="*/ 235744 w 314325"/>
                <a:gd name="connsiteY26" fmla="*/ 2381 h 157248"/>
                <a:gd name="connsiteX27" fmla="*/ 228600 w 314325"/>
                <a:gd name="connsiteY27" fmla="*/ 0 h 157248"/>
                <a:gd name="connsiteX28" fmla="*/ 161925 w 314325"/>
                <a:gd name="connsiteY28" fmla="*/ 9525 h 157248"/>
                <a:gd name="connsiteX29" fmla="*/ 135732 w 314325"/>
                <a:gd name="connsiteY29" fmla="*/ 14288 h 157248"/>
                <a:gd name="connsiteX30" fmla="*/ 121444 w 314325"/>
                <a:gd name="connsiteY30" fmla="*/ 19050 h 157248"/>
                <a:gd name="connsiteX31" fmla="*/ 97632 w 314325"/>
                <a:gd name="connsiteY31" fmla="*/ 26194 h 157248"/>
                <a:gd name="connsiteX32" fmla="*/ 90488 w 314325"/>
                <a:gd name="connsiteY32" fmla="*/ 28575 h 157248"/>
                <a:gd name="connsiteX33" fmla="*/ 83344 w 314325"/>
                <a:gd name="connsiteY33" fmla="*/ 30956 h 157248"/>
                <a:gd name="connsiteX34" fmla="*/ 61913 w 314325"/>
                <a:gd name="connsiteY34" fmla="*/ 40481 h 157248"/>
                <a:gd name="connsiteX35" fmla="*/ 47625 w 314325"/>
                <a:gd name="connsiteY35" fmla="*/ 45244 h 157248"/>
                <a:gd name="connsiteX36" fmla="*/ 21432 w 314325"/>
                <a:gd name="connsiteY36" fmla="*/ 50006 h 157248"/>
                <a:gd name="connsiteX37" fmla="*/ 7144 w 314325"/>
                <a:gd name="connsiteY37" fmla="*/ 54769 h 157248"/>
                <a:gd name="connsiteX38" fmla="*/ 0 w 314325"/>
                <a:gd name="connsiteY38" fmla="*/ 59531 h 157248"/>
                <a:gd name="connsiteX39" fmla="*/ 11907 w 314325"/>
                <a:gd name="connsiteY39" fmla="*/ 88106 h 157248"/>
                <a:gd name="connsiteX40" fmla="*/ 19050 w 314325"/>
                <a:gd name="connsiteY40" fmla="*/ 90488 h 157248"/>
                <a:gd name="connsiteX41" fmla="*/ 38100 w 314325"/>
                <a:gd name="connsiteY41" fmla="*/ 88106 h 157248"/>
                <a:gd name="connsiteX42" fmla="*/ 42863 w 314325"/>
                <a:gd name="connsiteY42" fmla="*/ 80963 h 157248"/>
                <a:gd name="connsiteX43" fmla="*/ 50007 w 314325"/>
                <a:gd name="connsiteY43" fmla="*/ 73819 h 157248"/>
                <a:gd name="connsiteX44" fmla="*/ 69057 w 314325"/>
                <a:gd name="connsiteY44" fmla="*/ 69056 h 157248"/>
                <a:gd name="connsiteX45" fmla="*/ 83344 w 314325"/>
                <a:gd name="connsiteY45" fmla="*/ 61913 h 157248"/>
                <a:gd name="connsiteX46" fmla="*/ 92869 w 314325"/>
                <a:gd name="connsiteY46" fmla="*/ 59531 h 157248"/>
                <a:gd name="connsiteX47" fmla="*/ 128588 w 314325"/>
                <a:gd name="connsiteY47" fmla="*/ 61913 h 157248"/>
                <a:gd name="connsiteX48" fmla="*/ 142875 w 314325"/>
                <a:gd name="connsiteY48" fmla="*/ 76200 h 157248"/>
                <a:gd name="connsiteX49" fmla="*/ 157163 w 314325"/>
                <a:gd name="connsiteY49" fmla="*/ 83344 h 157248"/>
                <a:gd name="connsiteX50" fmla="*/ 164307 w 314325"/>
                <a:gd name="connsiteY50" fmla="*/ 88106 h 157248"/>
                <a:gd name="connsiteX51" fmla="*/ 176213 w 314325"/>
                <a:gd name="connsiteY51" fmla="*/ 90488 h 157248"/>
                <a:gd name="connsiteX52" fmla="*/ 183357 w 314325"/>
                <a:gd name="connsiteY52" fmla="*/ 97631 h 157248"/>
                <a:gd name="connsiteX53" fmla="*/ 180975 w 314325"/>
                <a:gd name="connsiteY53" fmla="*/ 123825 h 157248"/>
                <a:gd name="connsiteX54" fmla="*/ 178594 w 314325"/>
                <a:gd name="connsiteY54" fmla="*/ 133350 h 157248"/>
                <a:gd name="connsiteX55" fmla="*/ 195263 w 314325"/>
                <a:gd name="connsiteY55" fmla="*/ 138113 h 157248"/>
                <a:gd name="connsiteX56" fmla="*/ 209550 w 314325"/>
                <a:gd name="connsiteY56" fmla="*/ 142875 h 157248"/>
                <a:gd name="connsiteX57" fmla="*/ 216694 w 314325"/>
                <a:gd name="connsiteY57" fmla="*/ 145256 h 157248"/>
                <a:gd name="connsiteX58" fmla="*/ 223838 w 314325"/>
                <a:gd name="connsiteY58" fmla="*/ 150019 h 157248"/>
                <a:gd name="connsiteX59" fmla="*/ 233363 w 314325"/>
                <a:gd name="connsiteY59" fmla="*/ 152400 h 15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14325" h="157248">
                  <a:moveTo>
                    <a:pt x="233363" y="152400"/>
                  </a:moveTo>
                  <a:cubicBezTo>
                    <a:pt x="233760" y="148828"/>
                    <a:pt x="234266" y="156755"/>
                    <a:pt x="226219" y="128588"/>
                  </a:cubicBezTo>
                  <a:cubicBezTo>
                    <a:pt x="224150" y="121347"/>
                    <a:pt x="224400" y="112481"/>
                    <a:pt x="219075" y="107156"/>
                  </a:cubicBezTo>
                  <a:cubicBezTo>
                    <a:pt x="209908" y="97989"/>
                    <a:pt x="213800" y="102815"/>
                    <a:pt x="207169" y="92869"/>
                  </a:cubicBezTo>
                  <a:cubicBezTo>
                    <a:pt x="202449" y="78706"/>
                    <a:pt x="199358" y="72473"/>
                    <a:pt x="207169" y="52388"/>
                  </a:cubicBezTo>
                  <a:cubicBezTo>
                    <a:pt x="209244" y="47053"/>
                    <a:pt x="216694" y="46038"/>
                    <a:pt x="221457" y="42863"/>
                  </a:cubicBezTo>
                  <a:lnTo>
                    <a:pt x="228600" y="38100"/>
                  </a:lnTo>
                  <a:cubicBezTo>
                    <a:pt x="229394" y="35719"/>
                    <a:pt x="228472" y="30956"/>
                    <a:pt x="230982" y="30956"/>
                  </a:cubicBezTo>
                  <a:cubicBezTo>
                    <a:pt x="233844" y="30956"/>
                    <a:pt x="235428" y="35256"/>
                    <a:pt x="235744" y="38100"/>
                  </a:cubicBezTo>
                  <a:cubicBezTo>
                    <a:pt x="237849" y="57050"/>
                    <a:pt x="236228" y="76278"/>
                    <a:pt x="238125" y="95250"/>
                  </a:cubicBezTo>
                  <a:cubicBezTo>
                    <a:pt x="238625" y="100245"/>
                    <a:pt x="241445" y="104729"/>
                    <a:pt x="242888" y="109538"/>
                  </a:cubicBezTo>
                  <a:cubicBezTo>
                    <a:pt x="243828" y="112673"/>
                    <a:pt x="243805" y="116136"/>
                    <a:pt x="245269" y="119063"/>
                  </a:cubicBezTo>
                  <a:cubicBezTo>
                    <a:pt x="249805" y="128134"/>
                    <a:pt x="258196" y="140154"/>
                    <a:pt x="269082" y="142875"/>
                  </a:cubicBezTo>
                  <a:cubicBezTo>
                    <a:pt x="281042" y="145865"/>
                    <a:pt x="275502" y="144221"/>
                    <a:pt x="285750" y="147638"/>
                  </a:cubicBezTo>
                  <a:cubicBezTo>
                    <a:pt x="288131" y="150019"/>
                    <a:pt x="289970" y="153110"/>
                    <a:pt x="292894" y="154781"/>
                  </a:cubicBezTo>
                  <a:cubicBezTo>
                    <a:pt x="300626" y="159199"/>
                    <a:pt x="304212" y="156715"/>
                    <a:pt x="311944" y="154781"/>
                  </a:cubicBezTo>
                  <a:cubicBezTo>
                    <a:pt x="311150" y="146844"/>
                    <a:pt x="309563" y="138946"/>
                    <a:pt x="309563" y="130969"/>
                  </a:cubicBezTo>
                  <a:cubicBezTo>
                    <a:pt x="309563" y="125223"/>
                    <a:pt x="312446" y="117556"/>
                    <a:pt x="314325" y="111919"/>
                  </a:cubicBezTo>
                  <a:cubicBezTo>
                    <a:pt x="295278" y="105570"/>
                    <a:pt x="319087" y="111919"/>
                    <a:pt x="300038" y="111919"/>
                  </a:cubicBezTo>
                  <a:cubicBezTo>
                    <a:pt x="288897" y="111919"/>
                    <a:pt x="277813" y="110332"/>
                    <a:pt x="266700" y="109538"/>
                  </a:cubicBezTo>
                  <a:cubicBezTo>
                    <a:pt x="264813" y="103876"/>
                    <a:pt x="262935" y="98849"/>
                    <a:pt x="261938" y="92869"/>
                  </a:cubicBezTo>
                  <a:cubicBezTo>
                    <a:pt x="259532" y="78434"/>
                    <a:pt x="260176" y="73034"/>
                    <a:pt x="257175" y="59531"/>
                  </a:cubicBezTo>
                  <a:cubicBezTo>
                    <a:pt x="256630" y="57081"/>
                    <a:pt x="255483" y="54801"/>
                    <a:pt x="254794" y="52388"/>
                  </a:cubicBezTo>
                  <a:cubicBezTo>
                    <a:pt x="253895" y="49241"/>
                    <a:pt x="253312" y="46010"/>
                    <a:pt x="252413" y="42863"/>
                  </a:cubicBezTo>
                  <a:cubicBezTo>
                    <a:pt x="251723" y="40449"/>
                    <a:pt x="250641" y="38154"/>
                    <a:pt x="250032" y="35719"/>
                  </a:cubicBezTo>
                  <a:cubicBezTo>
                    <a:pt x="248792" y="30761"/>
                    <a:pt x="246291" y="12928"/>
                    <a:pt x="242888" y="9525"/>
                  </a:cubicBezTo>
                  <a:cubicBezTo>
                    <a:pt x="240507" y="7144"/>
                    <a:pt x="238546" y="4249"/>
                    <a:pt x="235744" y="2381"/>
                  </a:cubicBezTo>
                  <a:cubicBezTo>
                    <a:pt x="233655" y="989"/>
                    <a:pt x="230981" y="794"/>
                    <a:pt x="228600" y="0"/>
                  </a:cubicBezTo>
                  <a:cubicBezTo>
                    <a:pt x="189658" y="4326"/>
                    <a:pt x="219230" y="709"/>
                    <a:pt x="161925" y="9525"/>
                  </a:cubicBezTo>
                  <a:cubicBezTo>
                    <a:pt x="149288" y="11469"/>
                    <a:pt x="146462" y="11069"/>
                    <a:pt x="135732" y="14288"/>
                  </a:cubicBezTo>
                  <a:cubicBezTo>
                    <a:pt x="130924" y="15731"/>
                    <a:pt x="126314" y="17833"/>
                    <a:pt x="121444" y="19050"/>
                  </a:cubicBezTo>
                  <a:cubicBezTo>
                    <a:pt x="107045" y="22649"/>
                    <a:pt x="115030" y="20394"/>
                    <a:pt x="97632" y="26194"/>
                  </a:cubicBezTo>
                  <a:lnTo>
                    <a:pt x="90488" y="28575"/>
                  </a:lnTo>
                  <a:lnTo>
                    <a:pt x="83344" y="30956"/>
                  </a:lnTo>
                  <a:cubicBezTo>
                    <a:pt x="72022" y="38504"/>
                    <a:pt x="78917" y="34813"/>
                    <a:pt x="61913" y="40481"/>
                  </a:cubicBezTo>
                  <a:cubicBezTo>
                    <a:pt x="61906" y="40483"/>
                    <a:pt x="47633" y="45243"/>
                    <a:pt x="47625" y="45244"/>
                  </a:cubicBezTo>
                  <a:cubicBezTo>
                    <a:pt x="42960" y="46022"/>
                    <a:pt x="26660" y="48580"/>
                    <a:pt x="21432" y="50006"/>
                  </a:cubicBezTo>
                  <a:cubicBezTo>
                    <a:pt x="16589" y="51327"/>
                    <a:pt x="11321" y="51984"/>
                    <a:pt x="7144" y="54769"/>
                  </a:cubicBezTo>
                  <a:lnTo>
                    <a:pt x="0" y="59531"/>
                  </a:lnTo>
                  <a:cubicBezTo>
                    <a:pt x="2234" y="79635"/>
                    <a:pt x="-3045" y="79562"/>
                    <a:pt x="11907" y="88106"/>
                  </a:cubicBezTo>
                  <a:cubicBezTo>
                    <a:pt x="14086" y="89351"/>
                    <a:pt x="16669" y="89694"/>
                    <a:pt x="19050" y="90488"/>
                  </a:cubicBezTo>
                  <a:cubicBezTo>
                    <a:pt x="25400" y="89694"/>
                    <a:pt x="32158" y="90483"/>
                    <a:pt x="38100" y="88106"/>
                  </a:cubicBezTo>
                  <a:cubicBezTo>
                    <a:pt x="40757" y="87043"/>
                    <a:pt x="41031" y="83161"/>
                    <a:pt x="42863" y="80963"/>
                  </a:cubicBezTo>
                  <a:cubicBezTo>
                    <a:pt x="45019" y="78376"/>
                    <a:pt x="47205" y="75687"/>
                    <a:pt x="50007" y="73819"/>
                  </a:cubicBezTo>
                  <a:cubicBezTo>
                    <a:pt x="53271" y="71643"/>
                    <a:pt x="67137" y="69536"/>
                    <a:pt x="69057" y="69056"/>
                  </a:cubicBezTo>
                  <a:cubicBezTo>
                    <a:pt x="85107" y="65043"/>
                    <a:pt x="67051" y="68896"/>
                    <a:pt x="83344" y="61913"/>
                  </a:cubicBezTo>
                  <a:cubicBezTo>
                    <a:pt x="86352" y="60624"/>
                    <a:pt x="89694" y="60325"/>
                    <a:pt x="92869" y="59531"/>
                  </a:cubicBezTo>
                  <a:lnTo>
                    <a:pt x="128588" y="61913"/>
                  </a:lnTo>
                  <a:cubicBezTo>
                    <a:pt x="134977" y="64043"/>
                    <a:pt x="137271" y="72464"/>
                    <a:pt x="142875" y="76200"/>
                  </a:cubicBezTo>
                  <a:cubicBezTo>
                    <a:pt x="163340" y="89844"/>
                    <a:pt x="137453" y="73490"/>
                    <a:pt x="157163" y="83344"/>
                  </a:cubicBezTo>
                  <a:cubicBezTo>
                    <a:pt x="159723" y="84624"/>
                    <a:pt x="161627" y="87101"/>
                    <a:pt x="164307" y="88106"/>
                  </a:cubicBezTo>
                  <a:cubicBezTo>
                    <a:pt x="168097" y="89527"/>
                    <a:pt x="172244" y="89694"/>
                    <a:pt x="176213" y="90488"/>
                  </a:cubicBezTo>
                  <a:cubicBezTo>
                    <a:pt x="178594" y="92869"/>
                    <a:pt x="181489" y="94829"/>
                    <a:pt x="183357" y="97631"/>
                  </a:cubicBezTo>
                  <a:cubicBezTo>
                    <a:pt x="188917" y="105971"/>
                    <a:pt x="183355" y="115497"/>
                    <a:pt x="180975" y="123825"/>
                  </a:cubicBezTo>
                  <a:cubicBezTo>
                    <a:pt x="180076" y="126972"/>
                    <a:pt x="179388" y="130175"/>
                    <a:pt x="178594" y="133350"/>
                  </a:cubicBezTo>
                  <a:cubicBezTo>
                    <a:pt x="202612" y="141355"/>
                    <a:pt x="165351" y="129139"/>
                    <a:pt x="195263" y="138113"/>
                  </a:cubicBezTo>
                  <a:cubicBezTo>
                    <a:pt x="200071" y="139556"/>
                    <a:pt x="204788" y="141288"/>
                    <a:pt x="209550" y="142875"/>
                  </a:cubicBezTo>
                  <a:lnTo>
                    <a:pt x="216694" y="145256"/>
                  </a:lnTo>
                  <a:cubicBezTo>
                    <a:pt x="219075" y="146844"/>
                    <a:pt x="221814" y="147995"/>
                    <a:pt x="223838" y="150019"/>
                  </a:cubicBezTo>
                  <a:cubicBezTo>
                    <a:pt x="225862" y="152043"/>
                    <a:pt x="232966" y="155972"/>
                    <a:pt x="233363" y="1524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10791825" y="4331494"/>
              <a:ext cx="52981" cy="100819"/>
            </a:xfrm>
            <a:custGeom>
              <a:avLst/>
              <a:gdLst>
                <a:gd name="connsiteX0" fmla="*/ 23813 w 52981"/>
                <a:gd name="connsiteY0" fmla="*/ 100012 h 100819"/>
                <a:gd name="connsiteX1" fmla="*/ 23813 w 52981"/>
                <a:gd name="connsiteY1" fmla="*/ 78581 h 100819"/>
                <a:gd name="connsiteX2" fmla="*/ 45244 w 52981"/>
                <a:gd name="connsiteY2" fmla="*/ 76200 h 100819"/>
                <a:gd name="connsiteX3" fmla="*/ 52388 w 52981"/>
                <a:gd name="connsiteY3" fmla="*/ 69056 h 100819"/>
                <a:gd name="connsiteX4" fmla="*/ 42863 w 52981"/>
                <a:gd name="connsiteY4" fmla="*/ 47625 h 100819"/>
                <a:gd name="connsiteX5" fmla="*/ 35719 w 52981"/>
                <a:gd name="connsiteY5" fmla="*/ 42862 h 100819"/>
                <a:gd name="connsiteX6" fmla="*/ 45244 w 52981"/>
                <a:gd name="connsiteY6" fmla="*/ 33337 h 100819"/>
                <a:gd name="connsiteX7" fmla="*/ 47625 w 52981"/>
                <a:gd name="connsiteY7" fmla="*/ 26194 h 100819"/>
                <a:gd name="connsiteX8" fmla="*/ 45244 w 52981"/>
                <a:gd name="connsiteY8" fmla="*/ 7144 h 100819"/>
                <a:gd name="connsiteX9" fmla="*/ 30956 w 52981"/>
                <a:gd name="connsiteY9" fmla="*/ 2381 h 100819"/>
                <a:gd name="connsiteX10" fmla="*/ 23813 w 52981"/>
                <a:gd name="connsiteY10" fmla="*/ 0 h 100819"/>
                <a:gd name="connsiteX11" fmla="*/ 9525 w 52981"/>
                <a:gd name="connsiteY11" fmla="*/ 2381 h 100819"/>
                <a:gd name="connsiteX12" fmla="*/ 2381 w 52981"/>
                <a:gd name="connsiteY12" fmla="*/ 4762 h 100819"/>
                <a:gd name="connsiteX13" fmla="*/ 0 w 52981"/>
                <a:gd name="connsiteY13" fmla="*/ 11906 h 100819"/>
                <a:gd name="connsiteX14" fmla="*/ 9525 w 52981"/>
                <a:gd name="connsiteY14" fmla="*/ 21431 h 100819"/>
                <a:gd name="connsiteX15" fmla="*/ 14288 w 52981"/>
                <a:gd name="connsiteY15" fmla="*/ 28575 h 100819"/>
                <a:gd name="connsiteX16" fmla="*/ 9525 w 52981"/>
                <a:gd name="connsiteY16" fmla="*/ 38100 h 100819"/>
                <a:gd name="connsiteX17" fmla="*/ 0 w 52981"/>
                <a:gd name="connsiteY17" fmla="*/ 50006 h 100819"/>
                <a:gd name="connsiteX18" fmla="*/ 2381 w 52981"/>
                <a:gd name="connsiteY18" fmla="*/ 66675 h 100819"/>
                <a:gd name="connsiteX19" fmla="*/ 16669 w 52981"/>
                <a:gd name="connsiteY19" fmla="*/ 73819 h 100819"/>
                <a:gd name="connsiteX20" fmla="*/ 19050 w 52981"/>
                <a:gd name="connsiteY20" fmla="*/ 95250 h 100819"/>
                <a:gd name="connsiteX21" fmla="*/ 23813 w 52981"/>
                <a:gd name="connsiteY21" fmla="*/ 100012 h 10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981" h="100819">
                  <a:moveTo>
                    <a:pt x="23813" y="100012"/>
                  </a:moveTo>
                  <a:cubicBezTo>
                    <a:pt x="24607" y="97234"/>
                    <a:pt x="18309" y="81333"/>
                    <a:pt x="23813" y="78581"/>
                  </a:cubicBezTo>
                  <a:cubicBezTo>
                    <a:pt x="30242" y="75367"/>
                    <a:pt x="38100" y="76994"/>
                    <a:pt x="45244" y="76200"/>
                  </a:cubicBezTo>
                  <a:cubicBezTo>
                    <a:pt x="47625" y="73819"/>
                    <a:pt x="51658" y="72344"/>
                    <a:pt x="52388" y="69056"/>
                  </a:cubicBezTo>
                  <a:cubicBezTo>
                    <a:pt x="54757" y="58392"/>
                    <a:pt x="49719" y="53339"/>
                    <a:pt x="42863" y="47625"/>
                  </a:cubicBezTo>
                  <a:cubicBezTo>
                    <a:pt x="40664" y="45793"/>
                    <a:pt x="38100" y="44450"/>
                    <a:pt x="35719" y="42862"/>
                  </a:cubicBezTo>
                  <a:cubicBezTo>
                    <a:pt x="42068" y="23816"/>
                    <a:pt x="32545" y="46036"/>
                    <a:pt x="45244" y="33337"/>
                  </a:cubicBezTo>
                  <a:cubicBezTo>
                    <a:pt x="47019" y="31562"/>
                    <a:pt x="46831" y="28575"/>
                    <a:pt x="47625" y="26194"/>
                  </a:cubicBezTo>
                  <a:cubicBezTo>
                    <a:pt x="46831" y="19844"/>
                    <a:pt x="48914" y="12387"/>
                    <a:pt x="45244" y="7144"/>
                  </a:cubicBezTo>
                  <a:cubicBezTo>
                    <a:pt x="42365" y="3031"/>
                    <a:pt x="35719" y="3969"/>
                    <a:pt x="30956" y="2381"/>
                  </a:cubicBezTo>
                  <a:lnTo>
                    <a:pt x="23813" y="0"/>
                  </a:lnTo>
                  <a:cubicBezTo>
                    <a:pt x="19050" y="794"/>
                    <a:pt x="14238" y="1334"/>
                    <a:pt x="9525" y="2381"/>
                  </a:cubicBezTo>
                  <a:cubicBezTo>
                    <a:pt x="7075" y="2925"/>
                    <a:pt x="4156" y="2987"/>
                    <a:pt x="2381" y="4762"/>
                  </a:cubicBezTo>
                  <a:cubicBezTo>
                    <a:pt x="606" y="6537"/>
                    <a:pt x="794" y="9525"/>
                    <a:pt x="0" y="11906"/>
                  </a:cubicBezTo>
                  <a:cubicBezTo>
                    <a:pt x="5195" y="27492"/>
                    <a:pt x="-2020" y="12195"/>
                    <a:pt x="9525" y="21431"/>
                  </a:cubicBezTo>
                  <a:cubicBezTo>
                    <a:pt x="11760" y="23219"/>
                    <a:pt x="12700" y="26194"/>
                    <a:pt x="14288" y="28575"/>
                  </a:cubicBezTo>
                  <a:cubicBezTo>
                    <a:pt x="12700" y="31750"/>
                    <a:pt x="11798" y="35373"/>
                    <a:pt x="9525" y="38100"/>
                  </a:cubicBezTo>
                  <a:cubicBezTo>
                    <a:pt x="-2442" y="52459"/>
                    <a:pt x="5684" y="32950"/>
                    <a:pt x="0" y="50006"/>
                  </a:cubicBezTo>
                  <a:cubicBezTo>
                    <a:pt x="794" y="55562"/>
                    <a:pt x="101" y="61546"/>
                    <a:pt x="2381" y="66675"/>
                  </a:cubicBezTo>
                  <a:cubicBezTo>
                    <a:pt x="3986" y="70286"/>
                    <a:pt x="13501" y="72763"/>
                    <a:pt x="16669" y="73819"/>
                  </a:cubicBezTo>
                  <a:cubicBezTo>
                    <a:pt x="23687" y="84346"/>
                    <a:pt x="22614" y="79209"/>
                    <a:pt x="19050" y="95250"/>
                  </a:cubicBezTo>
                  <a:cubicBezTo>
                    <a:pt x="18506" y="97700"/>
                    <a:pt x="23019" y="102790"/>
                    <a:pt x="23813" y="100012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/>
          <p:cNvSpPr/>
          <p:nvPr/>
        </p:nvSpPr>
        <p:spPr>
          <a:xfrm>
            <a:off x="10538424" y="4245868"/>
            <a:ext cx="468700" cy="407118"/>
          </a:xfrm>
          <a:prstGeom prst="ellipse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6"/>
          </p:cNvCxnSpPr>
          <p:nvPr/>
        </p:nvCxnSpPr>
        <p:spPr>
          <a:xfrm flipV="1">
            <a:off x="11007124" y="2656911"/>
            <a:ext cx="690505" cy="179251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2" idx="2"/>
          </p:cNvCxnSpPr>
          <p:nvPr/>
        </p:nvCxnSpPr>
        <p:spPr>
          <a:xfrm flipH="1" flipV="1">
            <a:off x="9322420" y="2656911"/>
            <a:ext cx="1216004" cy="179251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322420" y="1148576"/>
            <a:ext cx="2375209" cy="150833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406489" y="1225155"/>
            <a:ext cx="2291140" cy="1431756"/>
            <a:chOff x="10340898" y="4192010"/>
            <a:chExt cx="669074" cy="40144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9" t="28607" r="11172" b="55787"/>
            <a:stretch/>
          </p:blipFill>
          <p:spPr>
            <a:xfrm>
              <a:off x="10340898" y="4192010"/>
              <a:ext cx="669074" cy="401444"/>
            </a:xfrm>
            <a:prstGeom prst="rect">
              <a:avLst/>
            </a:prstGeom>
          </p:spPr>
        </p:pic>
        <p:sp>
          <p:nvSpPr>
            <p:cNvPr id="23" name="Freeform 22"/>
            <p:cNvSpPr/>
            <p:nvPr/>
          </p:nvSpPr>
          <p:spPr>
            <a:xfrm>
              <a:off x="10615612" y="4370803"/>
              <a:ext cx="314325" cy="157248"/>
            </a:xfrm>
            <a:custGeom>
              <a:avLst/>
              <a:gdLst>
                <a:gd name="connsiteX0" fmla="*/ 233363 w 314325"/>
                <a:gd name="connsiteY0" fmla="*/ 152400 h 157248"/>
                <a:gd name="connsiteX1" fmla="*/ 226219 w 314325"/>
                <a:gd name="connsiteY1" fmla="*/ 128588 h 157248"/>
                <a:gd name="connsiteX2" fmla="*/ 219075 w 314325"/>
                <a:gd name="connsiteY2" fmla="*/ 107156 h 157248"/>
                <a:gd name="connsiteX3" fmla="*/ 207169 w 314325"/>
                <a:gd name="connsiteY3" fmla="*/ 92869 h 157248"/>
                <a:gd name="connsiteX4" fmla="*/ 207169 w 314325"/>
                <a:gd name="connsiteY4" fmla="*/ 52388 h 157248"/>
                <a:gd name="connsiteX5" fmla="*/ 221457 w 314325"/>
                <a:gd name="connsiteY5" fmla="*/ 42863 h 157248"/>
                <a:gd name="connsiteX6" fmla="*/ 228600 w 314325"/>
                <a:gd name="connsiteY6" fmla="*/ 38100 h 157248"/>
                <a:gd name="connsiteX7" fmla="*/ 230982 w 314325"/>
                <a:gd name="connsiteY7" fmla="*/ 30956 h 157248"/>
                <a:gd name="connsiteX8" fmla="*/ 235744 w 314325"/>
                <a:gd name="connsiteY8" fmla="*/ 38100 h 157248"/>
                <a:gd name="connsiteX9" fmla="*/ 238125 w 314325"/>
                <a:gd name="connsiteY9" fmla="*/ 95250 h 157248"/>
                <a:gd name="connsiteX10" fmla="*/ 242888 w 314325"/>
                <a:gd name="connsiteY10" fmla="*/ 109538 h 157248"/>
                <a:gd name="connsiteX11" fmla="*/ 245269 w 314325"/>
                <a:gd name="connsiteY11" fmla="*/ 119063 h 157248"/>
                <a:gd name="connsiteX12" fmla="*/ 269082 w 314325"/>
                <a:gd name="connsiteY12" fmla="*/ 142875 h 157248"/>
                <a:gd name="connsiteX13" fmla="*/ 285750 w 314325"/>
                <a:gd name="connsiteY13" fmla="*/ 147638 h 157248"/>
                <a:gd name="connsiteX14" fmla="*/ 292894 w 314325"/>
                <a:gd name="connsiteY14" fmla="*/ 154781 h 157248"/>
                <a:gd name="connsiteX15" fmla="*/ 311944 w 314325"/>
                <a:gd name="connsiteY15" fmla="*/ 154781 h 157248"/>
                <a:gd name="connsiteX16" fmla="*/ 309563 w 314325"/>
                <a:gd name="connsiteY16" fmla="*/ 130969 h 157248"/>
                <a:gd name="connsiteX17" fmla="*/ 314325 w 314325"/>
                <a:gd name="connsiteY17" fmla="*/ 111919 h 157248"/>
                <a:gd name="connsiteX18" fmla="*/ 300038 w 314325"/>
                <a:gd name="connsiteY18" fmla="*/ 111919 h 157248"/>
                <a:gd name="connsiteX19" fmla="*/ 266700 w 314325"/>
                <a:gd name="connsiteY19" fmla="*/ 109538 h 157248"/>
                <a:gd name="connsiteX20" fmla="*/ 261938 w 314325"/>
                <a:gd name="connsiteY20" fmla="*/ 92869 h 157248"/>
                <a:gd name="connsiteX21" fmla="*/ 257175 w 314325"/>
                <a:gd name="connsiteY21" fmla="*/ 59531 h 157248"/>
                <a:gd name="connsiteX22" fmla="*/ 254794 w 314325"/>
                <a:gd name="connsiteY22" fmla="*/ 52388 h 157248"/>
                <a:gd name="connsiteX23" fmla="*/ 252413 w 314325"/>
                <a:gd name="connsiteY23" fmla="*/ 42863 h 157248"/>
                <a:gd name="connsiteX24" fmla="*/ 250032 w 314325"/>
                <a:gd name="connsiteY24" fmla="*/ 35719 h 157248"/>
                <a:gd name="connsiteX25" fmla="*/ 242888 w 314325"/>
                <a:gd name="connsiteY25" fmla="*/ 9525 h 157248"/>
                <a:gd name="connsiteX26" fmla="*/ 235744 w 314325"/>
                <a:gd name="connsiteY26" fmla="*/ 2381 h 157248"/>
                <a:gd name="connsiteX27" fmla="*/ 228600 w 314325"/>
                <a:gd name="connsiteY27" fmla="*/ 0 h 157248"/>
                <a:gd name="connsiteX28" fmla="*/ 161925 w 314325"/>
                <a:gd name="connsiteY28" fmla="*/ 9525 h 157248"/>
                <a:gd name="connsiteX29" fmla="*/ 135732 w 314325"/>
                <a:gd name="connsiteY29" fmla="*/ 14288 h 157248"/>
                <a:gd name="connsiteX30" fmla="*/ 121444 w 314325"/>
                <a:gd name="connsiteY30" fmla="*/ 19050 h 157248"/>
                <a:gd name="connsiteX31" fmla="*/ 97632 w 314325"/>
                <a:gd name="connsiteY31" fmla="*/ 26194 h 157248"/>
                <a:gd name="connsiteX32" fmla="*/ 90488 w 314325"/>
                <a:gd name="connsiteY32" fmla="*/ 28575 h 157248"/>
                <a:gd name="connsiteX33" fmla="*/ 83344 w 314325"/>
                <a:gd name="connsiteY33" fmla="*/ 30956 h 157248"/>
                <a:gd name="connsiteX34" fmla="*/ 61913 w 314325"/>
                <a:gd name="connsiteY34" fmla="*/ 40481 h 157248"/>
                <a:gd name="connsiteX35" fmla="*/ 47625 w 314325"/>
                <a:gd name="connsiteY35" fmla="*/ 45244 h 157248"/>
                <a:gd name="connsiteX36" fmla="*/ 21432 w 314325"/>
                <a:gd name="connsiteY36" fmla="*/ 50006 h 157248"/>
                <a:gd name="connsiteX37" fmla="*/ 7144 w 314325"/>
                <a:gd name="connsiteY37" fmla="*/ 54769 h 157248"/>
                <a:gd name="connsiteX38" fmla="*/ 0 w 314325"/>
                <a:gd name="connsiteY38" fmla="*/ 59531 h 157248"/>
                <a:gd name="connsiteX39" fmla="*/ 11907 w 314325"/>
                <a:gd name="connsiteY39" fmla="*/ 88106 h 157248"/>
                <a:gd name="connsiteX40" fmla="*/ 19050 w 314325"/>
                <a:gd name="connsiteY40" fmla="*/ 90488 h 157248"/>
                <a:gd name="connsiteX41" fmla="*/ 38100 w 314325"/>
                <a:gd name="connsiteY41" fmla="*/ 88106 h 157248"/>
                <a:gd name="connsiteX42" fmla="*/ 42863 w 314325"/>
                <a:gd name="connsiteY42" fmla="*/ 80963 h 157248"/>
                <a:gd name="connsiteX43" fmla="*/ 50007 w 314325"/>
                <a:gd name="connsiteY43" fmla="*/ 73819 h 157248"/>
                <a:gd name="connsiteX44" fmla="*/ 69057 w 314325"/>
                <a:gd name="connsiteY44" fmla="*/ 69056 h 157248"/>
                <a:gd name="connsiteX45" fmla="*/ 83344 w 314325"/>
                <a:gd name="connsiteY45" fmla="*/ 61913 h 157248"/>
                <a:gd name="connsiteX46" fmla="*/ 92869 w 314325"/>
                <a:gd name="connsiteY46" fmla="*/ 59531 h 157248"/>
                <a:gd name="connsiteX47" fmla="*/ 128588 w 314325"/>
                <a:gd name="connsiteY47" fmla="*/ 61913 h 157248"/>
                <a:gd name="connsiteX48" fmla="*/ 142875 w 314325"/>
                <a:gd name="connsiteY48" fmla="*/ 76200 h 157248"/>
                <a:gd name="connsiteX49" fmla="*/ 157163 w 314325"/>
                <a:gd name="connsiteY49" fmla="*/ 83344 h 157248"/>
                <a:gd name="connsiteX50" fmla="*/ 164307 w 314325"/>
                <a:gd name="connsiteY50" fmla="*/ 88106 h 157248"/>
                <a:gd name="connsiteX51" fmla="*/ 176213 w 314325"/>
                <a:gd name="connsiteY51" fmla="*/ 90488 h 157248"/>
                <a:gd name="connsiteX52" fmla="*/ 183357 w 314325"/>
                <a:gd name="connsiteY52" fmla="*/ 97631 h 157248"/>
                <a:gd name="connsiteX53" fmla="*/ 180975 w 314325"/>
                <a:gd name="connsiteY53" fmla="*/ 123825 h 157248"/>
                <a:gd name="connsiteX54" fmla="*/ 178594 w 314325"/>
                <a:gd name="connsiteY54" fmla="*/ 133350 h 157248"/>
                <a:gd name="connsiteX55" fmla="*/ 195263 w 314325"/>
                <a:gd name="connsiteY55" fmla="*/ 138113 h 157248"/>
                <a:gd name="connsiteX56" fmla="*/ 209550 w 314325"/>
                <a:gd name="connsiteY56" fmla="*/ 142875 h 157248"/>
                <a:gd name="connsiteX57" fmla="*/ 216694 w 314325"/>
                <a:gd name="connsiteY57" fmla="*/ 145256 h 157248"/>
                <a:gd name="connsiteX58" fmla="*/ 223838 w 314325"/>
                <a:gd name="connsiteY58" fmla="*/ 150019 h 157248"/>
                <a:gd name="connsiteX59" fmla="*/ 233363 w 314325"/>
                <a:gd name="connsiteY59" fmla="*/ 152400 h 15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14325" h="157248">
                  <a:moveTo>
                    <a:pt x="233363" y="152400"/>
                  </a:moveTo>
                  <a:cubicBezTo>
                    <a:pt x="233760" y="148828"/>
                    <a:pt x="234266" y="156755"/>
                    <a:pt x="226219" y="128588"/>
                  </a:cubicBezTo>
                  <a:cubicBezTo>
                    <a:pt x="224150" y="121347"/>
                    <a:pt x="224400" y="112481"/>
                    <a:pt x="219075" y="107156"/>
                  </a:cubicBezTo>
                  <a:cubicBezTo>
                    <a:pt x="209908" y="97989"/>
                    <a:pt x="213800" y="102815"/>
                    <a:pt x="207169" y="92869"/>
                  </a:cubicBezTo>
                  <a:cubicBezTo>
                    <a:pt x="202449" y="78706"/>
                    <a:pt x="199358" y="72473"/>
                    <a:pt x="207169" y="52388"/>
                  </a:cubicBezTo>
                  <a:cubicBezTo>
                    <a:pt x="209244" y="47053"/>
                    <a:pt x="216694" y="46038"/>
                    <a:pt x="221457" y="42863"/>
                  </a:cubicBezTo>
                  <a:lnTo>
                    <a:pt x="228600" y="38100"/>
                  </a:lnTo>
                  <a:cubicBezTo>
                    <a:pt x="229394" y="35719"/>
                    <a:pt x="228472" y="30956"/>
                    <a:pt x="230982" y="30956"/>
                  </a:cubicBezTo>
                  <a:cubicBezTo>
                    <a:pt x="233844" y="30956"/>
                    <a:pt x="235428" y="35256"/>
                    <a:pt x="235744" y="38100"/>
                  </a:cubicBezTo>
                  <a:cubicBezTo>
                    <a:pt x="237849" y="57050"/>
                    <a:pt x="236228" y="76278"/>
                    <a:pt x="238125" y="95250"/>
                  </a:cubicBezTo>
                  <a:cubicBezTo>
                    <a:pt x="238625" y="100245"/>
                    <a:pt x="241445" y="104729"/>
                    <a:pt x="242888" y="109538"/>
                  </a:cubicBezTo>
                  <a:cubicBezTo>
                    <a:pt x="243828" y="112673"/>
                    <a:pt x="243805" y="116136"/>
                    <a:pt x="245269" y="119063"/>
                  </a:cubicBezTo>
                  <a:cubicBezTo>
                    <a:pt x="249805" y="128134"/>
                    <a:pt x="258196" y="140154"/>
                    <a:pt x="269082" y="142875"/>
                  </a:cubicBezTo>
                  <a:cubicBezTo>
                    <a:pt x="281042" y="145865"/>
                    <a:pt x="275502" y="144221"/>
                    <a:pt x="285750" y="147638"/>
                  </a:cubicBezTo>
                  <a:cubicBezTo>
                    <a:pt x="288131" y="150019"/>
                    <a:pt x="289970" y="153110"/>
                    <a:pt x="292894" y="154781"/>
                  </a:cubicBezTo>
                  <a:cubicBezTo>
                    <a:pt x="300626" y="159199"/>
                    <a:pt x="304212" y="156715"/>
                    <a:pt x="311944" y="154781"/>
                  </a:cubicBezTo>
                  <a:cubicBezTo>
                    <a:pt x="311150" y="146844"/>
                    <a:pt x="309563" y="138946"/>
                    <a:pt x="309563" y="130969"/>
                  </a:cubicBezTo>
                  <a:cubicBezTo>
                    <a:pt x="309563" y="125223"/>
                    <a:pt x="312446" y="117556"/>
                    <a:pt x="314325" y="111919"/>
                  </a:cubicBezTo>
                  <a:cubicBezTo>
                    <a:pt x="295278" y="105570"/>
                    <a:pt x="319087" y="111919"/>
                    <a:pt x="300038" y="111919"/>
                  </a:cubicBezTo>
                  <a:cubicBezTo>
                    <a:pt x="288897" y="111919"/>
                    <a:pt x="277813" y="110332"/>
                    <a:pt x="266700" y="109538"/>
                  </a:cubicBezTo>
                  <a:cubicBezTo>
                    <a:pt x="264813" y="103876"/>
                    <a:pt x="262935" y="98849"/>
                    <a:pt x="261938" y="92869"/>
                  </a:cubicBezTo>
                  <a:cubicBezTo>
                    <a:pt x="259532" y="78434"/>
                    <a:pt x="260176" y="73034"/>
                    <a:pt x="257175" y="59531"/>
                  </a:cubicBezTo>
                  <a:cubicBezTo>
                    <a:pt x="256630" y="57081"/>
                    <a:pt x="255483" y="54801"/>
                    <a:pt x="254794" y="52388"/>
                  </a:cubicBezTo>
                  <a:cubicBezTo>
                    <a:pt x="253895" y="49241"/>
                    <a:pt x="253312" y="46010"/>
                    <a:pt x="252413" y="42863"/>
                  </a:cubicBezTo>
                  <a:cubicBezTo>
                    <a:pt x="251723" y="40449"/>
                    <a:pt x="250641" y="38154"/>
                    <a:pt x="250032" y="35719"/>
                  </a:cubicBezTo>
                  <a:cubicBezTo>
                    <a:pt x="248792" y="30761"/>
                    <a:pt x="246291" y="12928"/>
                    <a:pt x="242888" y="9525"/>
                  </a:cubicBezTo>
                  <a:cubicBezTo>
                    <a:pt x="240507" y="7144"/>
                    <a:pt x="238546" y="4249"/>
                    <a:pt x="235744" y="2381"/>
                  </a:cubicBezTo>
                  <a:cubicBezTo>
                    <a:pt x="233655" y="989"/>
                    <a:pt x="230981" y="794"/>
                    <a:pt x="228600" y="0"/>
                  </a:cubicBezTo>
                  <a:cubicBezTo>
                    <a:pt x="189658" y="4326"/>
                    <a:pt x="219230" y="709"/>
                    <a:pt x="161925" y="9525"/>
                  </a:cubicBezTo>
                  <a:cubicBezTo>
                    <a:pt x="149288" y="11469"/>
                    <a:pt x="146462" y="11069"/>
                    <a:pt x="135732" y="14288"/>
                  </a:cubicBezTo>
                  <a:cubicBezTo>
                    <a:pt x="130924" y="15731"/>
                    <a:pt x="126314" y="17833"/>
                    <a:pt x="121444" y="19050"/>
                  </a:cubicBezTo>
                  <a:cubicBezTo>
                    <a:pt x="107045" y="22649"/>
                    <a:pt x="115030" y="20394"/>
                    <a:pt x="97632" y="26194"/>
                  </a:cubicBezTo>
                  <a:lnTo>
                    <a:pt x="90488" y="28575"/>
                  </a:lnTo>
                  <a:lnTo>
                    <a:pt x="83344" y="30956"/>
                  </a:lnTo>
                  <a:cubicBezTo>
                    <a:pt x="72022" y="38504"/>
                    <a:pt x="78917" y="34813"/>
                    <a:pt x="61913" y="40481"/>
                  </a:cubicBezTo>
                  <a:cubicBezTo>
                    <a:pt x="61906" y="40483"/>
                    <a:pt x="47633" y="45243"/>
                    <a:pt x="47625" y="45244"/>
                  </a:cubicBezTo>
                  <a:cubicBezTo>
                    <a:pt x="42960" y="46022"/>
                    <a:pt x="26660" y="48580"/>
                    <a:pt x="21432" y="50006"/>
                  </a:cubicBezTo>
                  <a:cubicBezTo>
                    <a:pt x="16589" y="51327"/>
                    <a:pt x="11321" y="51984"/>
                    <a:pt x="7144" y="54769"/>
                  </a:cubicBezTo>
                  <a:lnTo>
                    <a:pt x="0" y="59531"/>
                  </a:lnTo>
                  <a:cubicBezTo>
                    <a:pt x="2234" y="79635"/>
                    <a:pt x="-3045" y="79562"/>
                    <a:pt x="11907" y="88106"/>
                  </a:cubicBezTo>
                  <a:cubicBezTo>
                    <a:pt x="14086" y="89351"/>
                    <a:pt x="16669" y="89694"/>
                    <a:pt x="19050" y="90488"/>
                  </a:cubicBezTo>
                  <a:cubicBezTo>
                    <a:pt x="25400" y="89694"/>
                    <a:pt x="32158" y="90483"/>
                    <a:pt x="38100" y="88106"/>
                  </a:cubicBezTo>
                  <a:cubicBezTo>
                    <a:pt x="40757" y="87043"/>
                    <a:pt x="41031" y="83161"/>
                    <a:pt x="42863" y="80963"/>
                  </a:cubicBezTo>
                  <a:cubicBezTo>
                    <a:pt x="45019" y="78376"/>
                    <a:pt x="47205" y="75687"/>
                    <a:pt x="50007" y="73819"/>
                  </a:cubicBezTo>
                  <a:cubicBezTo>
                    <a:pt x="53271" y="71643"/>
                    <a:pt x="67137" y="69536"/>
                    <a:pt x="69057" y="69056"/>
                  </a:cubicBezTo>
                  <a:cubicBezTo>
                    <a:pt x="85107" y="65043"/>
                    <a:pt x="67051" y="68896"/>
                    <a:pt x="83344" y="61913"/>
                  </a:cubicBezTo>
                  <a:cubicBezTo>
                    <a:pt x="86352" y="60624"/>
                    <a:pt x="89694" y="60325"/>
                    <a:pt x="92869" y="59531"/>
                  </a:cubicBezTo>
                  <a:lnTo>
                    <a:pt x="128588" y="61913"/>
                  </a:lnTo>
                  <a:cubicBezTo>
                    <a:pt x="134977" y="64043"/>
                    <a:pt x="137271" y="72464"/>
                    <a:pt x="142875" y="76200"/>
                  </a:cubicBezTo>
                  <a:cubicBezTo>
                    <a:pt x="163340" y="89844"/>
                    <a:pt x="137453" y="73490"/>
                    <a:pt x="157163" y="83344"/>
                  </a:cubicBezTo>
                  <a:cubicBezTo>
                    <a:pt x="159723" y="84624"/>
                    <a:pt x="161627" y="87101"/>
                    <a:pt x="164307" y="88106"/>
                  </a:cubicBezTo>
                  <a:cubicBezTo>
                    <a:pt x="168097" y="89527"/>
                    <a:pt x="172244" y="89694"/>
                    <a:pt x="176213" y="90488"/>
                  </a:cubicBezTo>
                  <a:cubicBezTo>
                    <a:pt x="178594" y="92869"/>
                    <a:pt x="181489" y="94829"/>
                    <a:pt x="183357" y="97631"/>
                  </a:cubicBezTo>
                  <a:cubicBezTo>
                    <a:pt x="188917" y="105971"/>
                    <a:pt x="183355" y="115497"/>
                    <a:pt x="180975" y="123825"/>
                  </a:cubicBezTo>
                  <a:cubicBezTo>
                    <a:pt x="180076" y="126972"/>
                    <a:pt x="179388" y="130175"/>
                    <a:pt x="178594" y="133350"/>
                  </a:cubicBezTo>
                  <a:cubicBezTo>
                    <a:pt x="202612" y="141355"/>
                    <a:pt x="165351" y="129139"/>
                    <a:pt x="195263" y="138113"/>
                  </a:cubicBezTo>
                  <a:cubicBezTo>
                    <a:pt x="200071" y="139556"/>
                    <a:pt x="204788" y="141288"/>
                    <a:pt x="209550" y="142875"/>
                  </a:cubicBezTo>
                  <a:lnTo>
                    <a:pt x="216694" y="145256"/>
                  </a:lnTo>
                  <a:cubicBezTo>
                    <a:pt x="219075" y="146844"/>
                    <a:pt x="221814" y="147995"/>
                    <a:pt x="223838" y="150019"/>
                  </a:cubicBezTo>
                  <a:cubicBezTo>
                    <a:pt x="225862" y="152043"/>
                    <a:pt x="232966" y="155972"/>
                    <a:pt x="233363" y="1524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0791825" y="4331494"/>
              <a:ext cx="52981" cy="100819"/>
            </a:xfrm>
            <a:custGeom>
              <a:avLst/>
              <a:gdLst>
                <a:gd name="connsiteX0" fmla="*/ 23813 w 52981"/>
                <a:gd name="connsiteY0" fmla="*/ 100012 h 100819"/>
                <a:gd name="connsiteX1" fmla="*/ 23813 w 52981"/>
                <a:gd name="connsiteY1" fmla="*/ 78581 h 100819"/>
                <a:gd name="connsiteX2" fmla="*/ 45244 w 52981"/>
                <a:gd name="connsiteY2" fmla="*/ 76200 h 100819"/>
                <a:gd name="connsiteX3" fmla="*/ 52388 w 52981"/>
                <a:gd name="connsiteY3" fmla="*/ 69056 h 100819"/>
                <a:gd name="connsiteX4" fmla="*/ 42863 w 52981"/>
                <a:gd name="connsiteY4" fmla="*/ 47625 h 100819"/>
                <a:gd name="connsiteX5" fmla="*/ 35719 w 52981"/>
                <a:gd name="connsiteY5" fmla="*/ 42862 h 100819"/>
                <a:gd name="connsiteX6" fmla="*/ 45244 w 52981"/>
                <a:gd name="connsiteY6" fmla="*/ 33337 h 100819"/>
                <a:gd name="connsiteX7" fmla="*/ 47625 w 52981"/>
                <a:gd name="connsiteY7" fmla="*/ 26194 h 100819"/>
                <a:gd name="connsiteX8" fmla="*/ 45244 w 52981"/>
                <a:gd name="connsiteY8" fmla="*/ 7144 h 100819"/>
                <a:gd name="connsiteX9" fmla="*/ 30956 w 52981"/>
                <a:gd name="connsiteY9" fmla="*/ 2381 h 100819"/>
                <a:gd name="connsiteX10" fmla="*/ 23813 w 52981"/>
                <a:gd name="connsiteY10" fmla="*/ 0 h 100819"/>
                <a:gd name="connsiteX11" fmla="*/ 9525 w 52981"/>
                <a:gd name="connsiteY11" fmla="*/ 2381 h 100819"/>
                <a:gd name="connsiteX12" fmla="*/ 2381 w 52981"/>
                <a:gd name="connsiteY12" fmla="*/ 4762 h 100819"/>
                <a:gd name="connsiteX13" fmla="*/ 0 w 52981"/>
                <a:gd name="connsiteY13" fmla="*/ 11906 h 100819"/>
                <a:gd name="connsiteX14" fmla="*/ 9525 w 52981"/>
                <a:gd name="connsiteY14" fmla="*/ 21431 h 100819"/>
                <a:gd name="connsiteX15" fmla="*/ 14288 w 52981"/>
                <a:gd name="connsiteY15" fmla="*/ 28575 h 100819"/>
                <a:gd name="connsiteX16" fmla="*/ 9525 w 52981"/>
                <a:gd name="connsiteY16" fmla="*/ 38100 h 100819"/>
                <a:gd name="connsiteX17" fmla="*/ 0 w 52981"/>
                <a:gd name="connsiteY17" fmla="*/ 50006 h 100819"/>
                <a:gd name="connsiteX18" fmla="*/ 2381 w 52981"/>
                <a:gd name="connsiteY18" fmla="*/ 66675 h 100819"/>
                <a:gd name="connsiteX19" fmla="*/ 16669 w 52981"/>
                <a:gd name="connsiteY19" fmla="*/ 73819 h 100819"/>
                <a:gd name="connsiteX20" fmla="*/ 19050 w 52981"/>
                <a:gd name="connsiteY20" fmla="*/ 95250 h 100819"/>
                <a:gd name="connsiteX21" fmla="*/ 23813 w 52981"/>
                <a:gd name="connsiteY21" fmla="*/ 100012 h 10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981" h="100819">
                  <a:moveTo>
                    <a:pt x="23813" y="100012"/>
                  </a:moveTo>
                  <a:cubicBezTo>
                    <a:pt x="24607" y="97234"/>
                    <a:pt x="18309" y="81333"/>
                    <a:pt x="23813" y="78581"/>
                  </a:cubicBezTo>
                  <a:cubicBezTo>
                    <a:pt x="30242" y="75367"/>
                    <a:pt x="38100" y="76994"/>
                    <a:pt x="45244" y="76200"/>
                  </a:cubicBezTo>
                  <a:cubicBezTo>
                    <a:pt x="47625" y="73819"/>
                    <a:pt x="51658" y="72344"/>
                    <a:pt x="52388" y="69056"/>
                  </a:cubicBezTo>
                  <a:cubicBezTo>
                    <a:pt x="54757" y="58392"/>
                    <a:pt x="49719" y="53339"/>
                    <a:pt x="42863" y="47625"/>
                  </a:cubicBezTo>
                  <a:cubicBezTo>
                    <a:pt x="40664" y="45793"/>
                    <a:pt x="38100" y="44450"/>
                    <a:pt x="35719" y="42862"/>
                  </a:cubicBezTo>
                  <a:cubicBezTo>
                    <a:pt x="42068" y="23816"/>
                    <a:pt x="32545" y="46036"/>
                    <a:pt x="45244" y="33337"/>
                  </a:cubicBezTo>
                  <a:cubicBezTo>
                    <a:pt x="47019" y="31562"/>
                    <a:pt x="46831" y="28575"/>
                    <a:pt x="47625" y="26194"/>
                  </a:cubicBezTo>
                  <a:cubicBezTo>
                    <a:pt x="46831" y="19844"/>
                    <a:pt x="48914" y="12387"/>
                    <a:pt x="45244" y="7144"/>
                  </a:cubicBezTo>
                  <a:cubicBezTo>
                    <a:pt x="42365" y="3031"/>
                    <a:pt x="35719" y="3969"/>
                    <a:pt x="30956" y="2381"/>
                  </a:cubicBezTo>
                  <a:lnTo>
                    <a:pt x="23813" y="0"/>
                  </a:lnTo>
                  <a:cubicBezTo>
                    <a:pt x="19050" y="794"/>
                    <a:pt x="14238" y="1334"/>
                    <a:pt x="9525" y="2381"/>
                  </a:cubicBezTo>
                  <a:cubicBezTo>
                    <a:pt x="7075" y="2925"/>
                    <a:pt x="4156" y="2987"/>
                    <a:pt x="2381" y="4762"/>
                  </a:cubicBezTo>
                  <a:cubicBezTo>
                    <a:pt x="606" y="6537"/>
                    <a:pt x="794" y="9525"/>
                    <a:pt x="0" y="11906"/>
                  </a:cubicBezTo>
                  <a:cubicBezTo>
                    <a:pt x="5195" y="27492"/>
                    <a:pt x="-2020" y="12195"/>
                    <a:pt x="9525" y="21431"/>
                  </a:cubicBezTo>
                  <a:cubicBezTo>
                    <a:pt x="11760" y="23219"/>
                    <a:pt x="12700" y="26194"/>
                    <a:pt x="14288" y="28575"/>
                  </a:cubicBezTo>
                  <a:cubicBezTo>
                    <a:pt x="12700" y="31750"/>
                    <a:pt x="11798" y="35373"/>
                    <a:pt x="9525" y="38100"/>
                  </a:cubicBezTo>
                  <a:cubicBezTo>
                    <a:pt x="-2442" y="52459"/>
                    <a:pt x="5684" y="32950"/>
                    <a:pt x="0" y="50006"/>
                  </a:cubicBezTo>
                  <a:cubicBezTo>
                    <a:pt x="794" y="55562"/>
                    <a:pt x="101" y="61546"/>
                    <a:pt x="2381" y="66675"/>
                  </a:cubicBezTo>
                  <a:cubicBezTo>
                    <a:pt x="3986" y="70286"/>
                    <a:pt x="13501" y="72763"/>
                    <a:pt x="16669" y="73819"/>
                  </a:cubicBezTo>
                  <a:cubicBezTo>
                    <a:pt x="23687" y="84346"/>
                    <a:pt x="22614" y="79209"/>
                    <a:pt x="19050" y="95250"/>
                  </a:cubicBezTo>
                  <a:cubicBezTo>
                    <a:pt x="18506" y="97700"/>
                    <a:pt x="23019" y="102790"/>
                    <a:pt x="23813" y="100012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803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About Me</a:t>
            </a:r>
            <a:endParaRPr lang="en-US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123950" y="1627296"/>
            <a:ext cx="83256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189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Drew Hamroff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B3B4B3"/>
                </a:solidFill>
                <a:cs typeface="Arial" panose="020B0604020202020204" pitchFamily="34" charset="0"/>
              </a:rPr>
              <a:t>Rising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Junior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B3B4B3"/>
                </a:solidFill>
                <a:cs typeface="Arial" panose="020B0604020202020204" pitchFamily="34" charset="0"/>
              </a:rPr>
              <a:t>Mechanical Engineering @ the University of Maryland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69737D"/>
                </a:solidFill>
                <a:cs typeface="Arial" panose="020B0604020202020204" pitchFamily="34" charset="0"/>
              </a:rPr>
              <a:t>Long Island, New York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solidFill>
                <a:srgbClr val="B3B4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B3B4B3"/>
                </a:solidFill>
                <a:cs typeface="Arial" panose="020B0604020202020204" pitchFamily="34" charset="0"/>
              </a:rPr>
              <a:t>Distribution Intern – Glenn Burnie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Office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847337"/>
            <a:ext cx="4976813" cy="118116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440187" y="3456139"/>
            <a:ext cx="4018750" cy="2572362"/>
            <a:chOff x="7440187" y="3456139"/>
            <a:chExt cx="4018750" cy="257236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187" y="3456139"/>
              <a:ext cx="4018750" cy="2572362"/>
            </a:xfrm>
            <a:prstGeom prst="rect">
              <a:avLst/>
            </a:prstGeom>
          </p:spPr>
        </p:pic>
        <p:sp>
          <p:nvSpPr>
            <p:cNvPr id="14" name="Freeform 13"/>
            <p:cNvSpPr/>
            <p:nvPr/>
          </p:nvSpPr>
          <p:spPr>
            <a:xfrm>
              <a:off x="10615612" y="4370803"/>
              <a:ext cx="314325" cy="157248"/>
            </a:xfrm>
            <a:custGeom>
              <a:avLst/>
              <a:gdLst>
                <a:gd name="connsiteX0" fmla="*/ 233363 w 314325"/>
                <a:gd name="connsiteY0" fmla="*/ 152400 h 157248"/>
                <a:gd name="connsiteX1" fmla="*/ 226219 w 314325"/>
                <a:gd name="connsiteY1" fmla="*/ 128588 h 157248"/>
                <a:gd name="connsiteX2" fmla="*/ 219075 w 314325"/>
                <a:gd name="connsiteY2" fmla="*/ 107156 h 157248"/>
                <a:gd name="connsiteX3" fmla="*/ 207169 w 314325"/>
                <a:gd name="connsiteY3" fmla="*/ 92869 h 157248"/>
                <a:gd name="connsiteX4" fmla="*/ 207169 w 314325"/>
                <a:gd name="connsiteY4" fmla="*/ 52388 h 157248"/>
                <a:gd name="connsiteX5" fmla="*/ 221457 w 314325"/>
                <a:gd name="connsiteY5" fmla="*/ 42863 h 157248"/>
                <a:gd name="connsiteX6" fmla="*/ 228600 w 314325"/>
                <a:gd name="connsiteY6" fmla="*/ 38100 h 157248"/>
                <a:gd name="connsiteX7" fmla="*/ 230982 w 314325"/>
                <a:gd name="connsiteY7" fmla="*/ 30956 h 157248"/>
                <a:gd name="connsiteX8" fmla="*/ 235744 w 314325"/>
                <a:gd name="connsiteY8" fmla="*/ 38100 h 157248"/>
                <a:gd name="connsiteX9" fmla="*/ 238125 w 314325"/>
                <a:gd name="connsiteY9" fmla="*/ 95250 h 157248"/>
                <a:gd name="connsiteX10" fmla="*/ 242888 w 314325"/>
                <a:gd name="connsiteY10" fmla="*/ 109538 h 157248"/>
                <a:gd name="connsiteX11" fmla="*/ 245269 w 314325"/>
                <a:gd name="connsiteY11" fmla="*/ 119063 h 157248"/>
                <a:gd name="connsiteX12" fmla="*/ 269082 w 314325"/>
                <a:gd name="connsiteY12" fmla="*/ 142875 h 157248"/>
                <a:gd name="connsiteX13" fmla="*/ 285750 w 314325"/>
                <a:gd name="connsiteY13" fmla="*/ 147638 h 157248"/>
                <a:gd name="connsiteX14" fmla="*/ 292894 w 314325"/>
                <a:gd name="connsiteY14" fmla="*/ 154781 h 157248"/>
                <a:gd name="connsiteX15" fmla="*/ 311944 w 314325"/>
                <a:gd name="connsiteY15" fmla="*/ 154781 h 157248"/>
                <a:gd name="connsiteX16" fmla="*/ 309563 w 314325"/>
                <a:gd name="connsiteY16" fmla="*/ 130969 h 157248"/>
                <a:gd name="connsiteX17" fmla="*/ 314325 w 314325"/>
                <a:gd name="connsiteY17" fmla="*/ 111919 h 157248"/>
                <a:gd name="connsiteX18" fmla="*/ 300038 w 314325"/>
                <a:gd name="connsiteY18" fmla="*/ 111919 h 157248"/>
                <a:gd name="connsiteX19" fmla="*/ 266700 w 314325"/>
                <a:gd name="connsiteY19" fmla="*/ 109538 h 157248"/>
                <a:gd name="connsiteX20" fmla="*/ 261938 w 314325"/>
                <a:gd name="connsiteY20" fmla="*/ 92869 h 157248"/>
                <a:gd name="connsiteX21" fmla="*/ 257175 w 314325"/>
                <a:gd name="connsiteY21" fmla="*/ 59531 h 157248"/>
                <a:gd name="connsiteX22" fmla="*/ 254794 w 314325"/>
                <a:gd name="connsiteY22" fmla="*/ 52388 h 157248"/>
                <a:gd name="connsiteX23" fmla="*/ 252413 w 314325"/>
                <a:gd name="connsiteY23" fmla="*/ 42863 h 157248"/>
                <a:gd name="connsiteX24" fmla="*/ 250032 w 314325"/>
                <a:gd name="connsiteY24" fmla="*/ 35719 h 157248"/>
                <a:gd name="connsiteX25" fmla="*/ 242888 w 314325"/>
                <a:gd name="connsiteY25" fmla="*/ 9525 h 157248"/>
                <a:gd name="connsiteX26" fmla="*/ 235744 w 314325"/>
                <a:gd name="connsiteY26" fmla="*/ 2381 h 157248"/>
                <a:gd name="connsiteX27" fmla="*/ 228600 w 314325"/>
                <a:gd name="connsiteY27" fmla="*/ 0 h 157248"/>
                <a:gd name="connsiteX28" fmla="*/ 161925 w 314325"/>
                <a:gd name="connsiteY28" fmla="*/ 9525 h 157248"/>
                <a:gd name="connsiteX29" fmla="*/ 135732 w 314325"/>
                <a:gd name="connsiteY29" fmla="*/ 14288 h 157248"/>
                <a:gd name="connsiteX30" fmla="*/ 121444 w 314325"/>
                <a:gd name="connsiteY30" fmla="*/ 19050 h 157248"/>
                <a:gd name="connsiteX31" fmla="*/ 97632 w 314325"/>
                <a:gd name="connsiteY31" fmla="*/ 26194 h 157248"/>
                <a:gd name="connsiteX32" fmla="*/ 90488 w 314325"/>
                <a:gd name="connsiteY32" fmla="*/ 28575 h 157248"/>
                <a:gd name="connsiteX33" fmla="*/ 83344 w 314325"/>
                <a:gd name="connsiteY33" fmla="*/ 30956 h 157248"/>
                <a:gd name="connsiteX34" fmla="*/ 61913 w 314325"/>
                <a:gd name="connsiteY34" fmla="*/ 40481 h 157248"/>
                <a:gd name="connsiteX35" fmla="*/ 47625 w 314325"/>
                <a:gd name="connsiteY35" fmla="*/ 45244 h 157248"/>
                <a:gd name="connsiteX36" fmla="*/ 21432 w 314325"/>
                <a:gd name="connsiteY36" fmla="*/ 50006 h 157248"/>
                <a:gd name="connsiteX37" fmla="*/ 7144 w 314325"/>
                <a:gd name="connsiteY37" fmla="*/ 54769 h 157248"/>
                <a:gd name="connsiteX38" fmla="*/ 0 w 314325"/>
                <a:gd name="connsiteY38" fmla="*/ 59531 h 157248"/>
                <a:gd name="connsiteX39" fmla="*/ 11907 w 314325"/>
                <a:gd name="connsiteY39" fmla="*/ 88106 h 157248"/>
                <a:gd name="connsiteX40" fmla="*/ 19050 w 314325"/>
                <a:gd name="connsiteY40" fmla="*/ 90488 h 157248"/>
                <a:gd name="connsiteX41" fmla="*/ 38100 w 314325"/>
                <a:gd name="connsiteY41" fmla="*/ 88106 h 157248"/>
                <a:gd name="connsiteX42" fmla="*/ 42863 w 314325"/>
                <a:gd name="connsiteY42" fmla="*/ 80963 h 157248"/>
                <a:gd name="connsiteX43" fmla="*/ 50007 w 314325"/>
                <a:gd name="connsiteY43" fmla="*/ 73819 h 157248"/>
                <a:gd name="connsiteX44" fmla="*/ 69057 w 314325"/>
                <a:gd name="connsiteY44" fmla="*/ 69056 h 157248"/>
                <a:gd name="connsiteX45" fmla="*/ 83344 w 314325"/>
                <a:gd name="connsiteY45" fmla="*/ 61913 h 157248"/>
                <a:gd name="connsiteX46" fmla="*/ 92869 w 314325"/>
                <a:gd name="connsiteY46" fmla="*/ 59531 h 157248"/>
                <a:gd name="connsiteX47" fmla="*/ 128588 w 314325"/>
                <a:gd name="connsiteY47" fmla="*/ 61913 h 157248"/>
                <a:gd name="connsiteX48" fmla="*/ 142875 w 314325"/>
                <a:gd name="connsiteY48" fmla="*/ 76200 h 157248"/>
                <a:gd name="connsiteX49" fmla="*/ 157163 w 314325"/>
                <a:gd name="connsiteY49" fmla="*/ 83344 h 157248"/>
                <a:gd name="connsiteX50" fmla="*/ 164307 w 314325"/>
                <a:gd name="connsiteY50" fmla="*/ 88106 h 157248"/>
                <a:gd name="connsiteX51" fmla="*/ 176213 w 314325"/>
                <a:gd name="connsiteY51" fmla="*/ 90488 h 157248"/>
                <a:gd name="connsiteX52" fmla="*/ 183357 w 314325"/>
                <a:gd name="connsiteY52" fmla="*/ 97631 h 157248"/>
                <a:gd name="connsiteX53" fmla="*/ 180975 w 314325"/>
                <a:gd name="connsiteY53" fmla="*/ 123825 h 157248"/>
                <a:gd name="connsiteX54" fmla="*/ 178594 w 314325"/>
                <a:gd name="connsiteY54" fmla="*/ 133350 h 157248"/>
                <a:gd name="connsiteX55" fmla="*/ 195263 w 314325"/>
                <a:gd name="connsiteY55" fmla="*/ 138113 h 157248"/>
                <a:gd name="connsiteX56" fmla="*/ 209550 w 314325"/>
                <a:gd name="connsiteY56" fmla="*/ 142875 h 157248"/>
                <a:gd name="connsiteX57" fmla="*/ 216694 w 314325"/>
                <a:gd name="connsiteY57" fmla="*/ 145256 h 157248"/>
                <a:gd name="connsiteX58" fmla="*/ 223838 w 314325"/>
                <a:gd name="connsiteY58" fmla="*/ 150019 h 157248"/>
                <a:gd name="connsiteX59" fmla="*/ 233363 w 314325"/>
                <a:gd name="connsiteY59" fmla="*/ 152400 h 15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14325" h="157248">
                  <a:moveTo>
                    <a:pt x="233363" y="152400"/>
                  </a:moveTo>
                  <a:cubicBezTo>
                    <a:pt x="233760" y="148828"/>
                    <a:pt x="234266" y="156755"/>
                    <a:pt x="226219" y="128588"/>
                  </a:cubicBezTo>
                  <a:cubicBezTo>
                    <a:pt x="224150" y="121347"/>
                    <a:pt x="224400" y="112481"/>
                    <a:pt x="219075" y="107156"/>
                  </a:cubicBezTo>
                  <a:cubicBezTo>
                    <a:pt x="209908" y="97989"/>
                    <a:pt x="213800" y="102815"/>
                    <a:pt x="207169" y="92869"/>
                  </a:cubicBezTo>
                  <a:cubicBezTo>
                    <a:pt x="202449" y="78706"/>
                    <a:pt x="199358" y="72473"/>
                    <a:pt x="207169" y="52388"/>
                  </a:cubicBezTo>
                  <a:cubicBezTo>
                    <a:pt x="209244" y="47053"/>
                    <a:pt x="216694" y="46038"/>
                    <a:pt x="221457" y="42863"/>
                  </a:cubicBezTo>
                  <a:lnTo>
                    <a:pt x="228600" y="38100"/>
                  </a:lnTo>
                  <a:cubicBezTo>
                    <a:pt x="229394" y="35719"/>
                    <a:pt x="228472" y="30956"/>
                    <a:pt x="230982" y="30956"/>
                  </a:cubicBezTo>
                  <a:cubicBezTo>
                    <a:pt x="233844" y="30956"/>
                    <a:pt x="235428" y="35256"/>
                    <a:pt x="235744" y="38100"/>
                  </a:cubicBezTo>
                  <a:cubicBezTo>
                    <a:pt x="237849" y="57050"/>
                    <a:pt x="236228" y="76278"/>
                    <a:pt x="238125" y="95250"/>
                  </a:cubicBezTo>
                  <a:cubicBezTo>
                    <a:pt x="238625" y="100245"/>
                    <a:pt x="241445" y="104729"/>
                    <a:pt x="242888" y="109538"/>
                  </a:cubicBezTo>
                  <a:cubicBezTo>
                    <a:pt x="243828" y="112673"/>
                    <a:pt x="243805" y="116136"/>
                    <a:pt x="245269" y="119063"/>
                  </a:cubicBezTo>
                  <a:cubicBezTo>
                    <a:pt x="249805" y="128134"/>
                    <a:pt x="258196" y="140154"/>
                    <a:pt x="269082" y="142875"/>
                  </a:cubicBezTo>
                  <a:cubicBezTo>
                    <a:pt x="281042" y="145865"/>
                    <a:pt x="275502" y="144221"/>
                    <a:pt x="285750" y="147638"/>
                  </a:cubicBezTo>
                  <a:cubicBezTo>
                    <a:pt x="288131" y="150019"/>
                    <a:pt x="289970" y="153110"/>
                    <a:pt x="292894" y="154781"/>
                  </a:cubicBezTo>
                  <a:cubicBezTo>
                    <a:pt x="300626" y="159199"/>
                    <a:pt x="304212" y="156715"/>
                    <a:pt x="311944" y="154781"/>
                  </a:cubicBezTo>
                  <a:cubicBezTo>
                    <a:pt x="311150" y="146844"/>
                    <a:pt x="309563" y="138946"/>
                    <a:pt x="309563" y="130969"/>
                  </a:cubicBezTo>
                  <a:cubicBezTo>
                    <a:pt x="309563" y="125223"/>
                    <a:pt x="312446" y="117556"/>
                    <a:pt x="314325" y="111919"/>
                  </a:cubicBezTo>
                  <a:cubicBezTo>
                    <a:pt x="295278" y="105570"/>
                    <a:pt x="319087" y="111919"/>
                    <a:pt x="300038" y="111919"/>
                  </a:cubicBezTo>
                  <a:cubicBezTo>
                    <a:pt x="288897" y="111919"/>
                    <a:pt x="277813" y="110332"/>
                    <a:pt x="266700" y="109538"/>
                  </a:cubicBezTo>
                  <a:cubicBezTo>
                    <a:pt x="264813" y="103876"/>
                    <a:pt x="262935" y="98849"/>
                    <a:pt x="261938" y="92869"/>
                  </a:cubicBezTo>
                  <a:cubicBezTo>
                    <a:pt x="259532" y="78434"/>
                    <a:pt x="260176" y="73034"/>
                    <a:pt x="257175" y="59531"/>
                  </a:cubicBezTo>
                  <a:cubicBezTo>
                    <a:pt x="256630" y="57081"/>
                    <a:pt x="255483" y="54801"/>
                    <a:pt x="254794" y="52388"/>
                  </a:cubicBezTo>
                  <a:cubicBezTo>
                    <a:pt x="253895" y="49241"/>
                    <a:pt x="253312" y="46010"/>
                    <a:pt x="252413" y="42863"/>
                  </a:cubicBezTo>
                  <a:cubicBezTo>
                    <a:pt x="251723" y="40449"/>
                    <a:pt x="250641" y="38154"/>
                    <a:pt x="250032" y="35719"/>
                  </a:cubicBezTo>
                  <a:cubicBezTo>
                    <a:pt x="248792" y="30761"/>
                    <a:pt x="246291" y="12928"/>
                    <a:pt x="242888" y="9525"/>
                  </a:cubicBezTo>
                  <a:cubicBezTo>
                    <a:pt x="240507" y="7144"/>
                    <a:pt x="238546" y="4249"/>
                    <a:pt x="235744" y="2381"/>
                  </a:cubicBezTo>
                  <a:cubicBezTo>
                    <a:pt x="233655" y="989"/>
                    <a:pt x="230981" y="794"/>
                    <a:pt x="228600" y="0"/>
                  </a:cubicBezTo>
                  <a:cubicBezTo>
                    <a:pt x="189658" y="4326"/>
                    <a:pt x="219230" y="709"/>
                    <a:pt x="161925" y="9525"/>
                  </a:cubicBezTo>
                  <a:cubicBezTo>
                    <a:pt x="149288" y="11469"/>
                    <a:pt x="146462" y="11069"/>
                    <a:pt x="135732" y="14288"/>
                  </a:cubicBezTo>
                  <a:cubicBezTo>
                    <a:pt x="130924" y="15731"/>
                    <a:pt x="126314" y="17833"/>
                    <a:pt x="121444" y="19050"/>
                  </a:cubicBezTo>
                  <a:cubicBezTo>
                    <a:pt x="107045" y="22649"/>
                    <a:pt x="115030" y="20394"/>
                    <a:pt x="97632" y="26194"/>
                  </a:cubicBezTo>
                  <a:lnTo>
                    <a:pt x="90488" y="28575"/>
                  </a:lnTo>
                  <a:lnTo>
                    <a:pt x="83344" y="30956"/>
                  </a:lnTo>
                  <a:cubicBezTo>
                    <a:pt x="72022" y="38504"/>
                    <a:pt x="78917" y="34813"/>
                    <a:pt x="61913" y="40481"/>
                  </a:cubicBezTo>
                  <a:cubicBezTo>
                    <a:pt x="61906" y="40483"/>
                    <a:pt x="47633" y="45243"/>
                    <a:pt x="47625" y="45244"/>
                  </a:cubicBezTo>
                  <a:cubicBezTo>
                    <a:pt x="42960" y="46022"/>
                    <a:pt x="26660" y="48580"/>
                    <a:pt x="21432" y="50006"/>
                  </a:cubicBezTo>
                  <a:cubicBezTo>
                    <a:pt x="16589" y="51327"/>
                    <a:pt x="11321" y="51984"/>
                    <a:pt x="7144" y="54769"/>
                  </a:cubicBezTo>
                  <a:lnTo>
                    <a:pt x="0" y="59531"/>
                  </a:lnTo>
                  <a:cubicBezTo>
                    <a:pt x="2234" y="79635"/>
                    <a:pt x="-3045" y="79562"/>
                    <a:pt x="11907" y="88106"/>
                  </a:cubicBezTo>
                  <a:cubicBezTo>
                    <a:pt x="14086" y="89351"/>
                    <a:pt x="16669" y="89694"/>
                    <a:pt x="19050" y="90488"/>
                  </a:cubicBezTo>
                  <a:cubicBezTo>
                    <a:pt x="25400" y="89694"/>
                    <a:pt x="32158" y="90483"/>
                    <a:pt x="38100" y="88106"/>
                  </a:cubicBezTo>
                  <a:cubicBezTo>
                    <a:pt x="40757" y="87043"/>
                    <a:pt x="41031" y="83161"/>
                    <a:pt x="42863" y="80963"/>
                  </a:cubicBezTo>
                  <a:cubicBezTo>
                    <a:pt x="45019" y="78376"/>
                    <a:pt x="47205" y="75687"/>
                    <a:pt x="50007" y="73819"/>
                  </a:cubicBezTo>
                  <a:cubicBezTo>
                    <a:pt x="53271" y="71643"/>
                    <a:pt x="67137" y="69536"/>
                    <a:pt x="69057" y="69056"/>
                  </a:cubicBezTo>
                  <a:cubicBezTo>
                    <a:pt x="85107" y="65043"/>
                    <a:pt x="67051" y="68896"/>
                    <a:pt x="83344" y="61913"/>
                  </a:cubicBezTo>
                  <a:cubicBezTo>
                    <a:pt x="86352" y="60624"/>
                    <a:pt x="89694" y="60325"/>
                    <a:pt x="92869" y="59531"/>
                  </a:cubicBezTo>
                  <a:lnTo>
                    <a:pt x="128588" y="61913"/>
                  </a:lnTo>
                  <a:cubicBezTo>
                    <a:pt x="134977" y="64043"/>
                    <a:pt x="137271" y="72464"/>
                    <a:pt x="142875" y="76200"/>
                  </a:cubicBezTo>
                  <a:cubicBezTo>
                    <a:pt x="163340" y="89844"/>
                    <a:pt x="137453" y="73490"/>
                    <a:pt x="157163" y="83344"/>
                  </a:cubicBezTo>
                  <a:cubicBezTo>
                    <a:pt x="159723" y="84624"/>
                    <a:pt x="161627" y="87101"/>
                    <a:pt x="164307" y="88106"/>
                  </a:cubicBezTo>
                  <a:cubicBezTo>
                    <a:pt x="168097" y="89527"/>
                    <a:pt x="172244" y="89694"/>
                    <a:pt x="176213" y="90488"/>
                  </a:cubicBezTo>
                  <a:cubicBezTo>
                    <a:pt x="178594" y="92869"/>
                    <a:pt x="181489" y="94829"/>
                    <a:pt x="183357" y="97631"/>
                  </a:cubicBezTo>
                  <a:cubicBezTo>
                    <a:pt x="188917" y="105971"/>
                    <a:pt x="183355" y="115497"/>
                    <a:pt x="180975" y="123825"/>
                  </a:cubicBezTo>
                  <a:cubicBezTo>
                    <a:pt x="180076" y="126972"/>
                    <a:pt x="179388" y="130175"/>
                    <a:pt x="178594" y="133350"/>
                  </a:cubicBezTo>
                  <a:cubicBezTo>
                    <a:pt x="202612" y="141355"/>
                    <a:pt x="165351" y="129139"/>
                    <a:pt x="195263" y="138113"/>
                  </a:cubicBezTo>
                  <a:cubicBezTo>
                    <a:pt x="200071" y="139556"/>
                    <a:pt x="204788" y="141288"/>
                    <a:pt x="209550" y="142875"/>
                  </a:cubicBezTo>
                  <a:lnTo>
                    <a:pt x="216694" y="145256"/>
                  </a:lnTo>
                  <a:cubicBezTo>
                    <a:pt x="219075" y="146844"/>
                    <a:pt x="221814" y="147995"/>
                    <a:pt x="223838" y="150019"/>
                  </a:cubicBezTo>
                  <a:cubicBezTo>
                    <a:pt x="225862" y="152043"/>
                    <a:pt x="232966" y="155972"/>
                    <a:pt x="233363" y="1524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10791825" y="4331494"/>
              <a:ext cx="52981" cy="100819"/>
            </a:xfrm>
            <a:custGeom>
              <a:avLst/>
              <a:gdLst>
                <a:gd name="connsiteX0" fmla="*/ 23813 w 52981"/>
                <a:gd name="connsiteY0" fmla="*/ 100012 h 100819"/>
                <a:gd name="connsiteX1" fmla="*/ 23813 w 52981"/>
                <a:gd name="connsiteY1" fmla="*/ 78581 h 100819"/>
                <a:gd name="connsiteX2" fmla="*/ 45244 w 52981"/>
                <a:gd name="connsiteY2" fmla="*/ 76200 h 100819"/>
                <a:gd name="connsiteX3" fmla="*/ 52388 w 52981"/>
                <a:gd name="connsiteY3" fmla="*/ 69056 h 100819"/>
                <a:gd name="connsiteX4" fmla="*/ 42863 w 52981"/>
                <a:gd name="connsiteY4" fmla="*/ 47625 h 100819"/>
                <a:gd name="connsiteX5" fmla="*/ 35719 w 52981"/>
                <a:gd name="connsiteY5" fmla="*/ 42862 h 100819"/>
                <a:gd name="connsiteX6" fmla="*/ 45244 w 52981"/>
                <a:gd name="connsiteY6" fmla="*/ 33337 h 100819"/>
                <a:gd name="connsiteX7" fmla="*/ 47625 w 52981"/>
                <a:gd name="connsiteY7" fmla="*/ 26194 h 100819"/>
                <a:gd name="connsiteX8" fmla="*/ 45244 w 52981"/>
                <a:gd name="connsiteY8" fmla="*/ 7144 h 100819"/>
                <a:gd name="connsiteX9" fmla="*/ 30956 w 52981"/>
                <a:gd name="connsiteY9" fmla="*/ 2381 h 100819"/>
                <a:gd name="connsiteX10" fmla="*/ 23813 w 52981"/>
                <a:gd name="connsiteY10" fmla="*/ 0 h 100819"/>
                <a:gd name="connsiteX11" fmla="*/ 9525 w 52981"/>
                <a:gd name="connsiteY11" fmla="*/ 2381 h 100819"/>
                <a:gd name="connsiteX12" fmla="*/ 2381 w 52981"/>
                <a:gd name="connsiteY12" fmla="*/ 4762 h 100819"/>
                <a:gd name="connsiteX13" fmla="*/ 0 w 52981"/>
                <a:gd name="connsiteY13" fmla="*/ 11906 h 100819"/>
                <a:gd name="connsiteX14" fmla="*/ 9525 w 52981"/>
                <a:gd name="connsiteY14" fmla="*/ 21431 h 100819"/>
                <a:gd name="connsiteX15" fmla="*/ 14288 w 52981"/>
                <a:gd name="connsiteY15" fmla="*/ 28575 h 100819"/>
                <a:gd name="connsiteX16" fmla="*/ 9525 w 52981"/>
                <a:gd name="connsiteY16" fmla="*/ 38100 h 100819"/>
                <a:gd name="connsiteX17" fmla="*/ 0 w 52981"/>
                <a:gd name="connsiteY17" fmla="*/ 50006 h 100819"/>
                <a:gd name="connsiteX18" fmla="*/ 2381 w 52981"/>
                <a:gd name="connsiteY18" fmla="*/ 66675 h 100819"/>
                <a:gd name="connsiteX19" fmla="*/ 16669 w 52981"/>
                <a:gd name="connsiteY19" fmla="*/ 73819 h 100819"/>
                <a:gd name="connsiteX20" fmla="*/ 19050 w 52981"/>
                <a:gd name="connsiteY20" fmla="*/ 95250 h 100819"/>
                <a:gd name="connsiteX21" fmla="*/ 23813 w 52981"/>
                <a:gd name="connsiteY21" fmla="*/ 100012 h 10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981" h="100819">
                  <a:moveTo>
                    <a:pt x="23813" y="100012"/>
                  </a:moveTo>
                  <a:cubicBezTo>
                    <a:pt x="24607" y="97234"/>
                    <a:pt x="18309" y="81333"/>
                    <a:pt x="23813" y="78581"/>
                  </a:cubicBezTo>
                  <a:cubicBezTo>
                    <a:pt x="30242" y="75367"/>
                    <a:pt x="38100" y="76994"/>
                    <a:pt x="45244" y="76200"/>
                  </a:cubicBezTo>
                  <a:cubicBezTo>
                    <a:pt x="47625" y="73819"/>
                    <a:pt x="51658" y="72344"/>
                    <a:pt x="52388" y="69056"/>
                  </a:cubicBezTo>
                  <a:cubicBezTo>
                    <a:pt x="54757" y="58392"/>
                    <a:pt x="49719" y="53339"/>
                    <a:pt x="42863" y="47625"/>
                  </a:cubicBezTo>
                  <a:cubicBezTo>
                    <a:pt x="40664" y="45793"/>
                    <a:pt x="38100" y="44450"/>
                    <a:pt x="35719" y="42862"/>
                  </a:cubicBezTo>
                  <a:cubicBezTo>
                    <a:pt x="42068" y="23816"/>
                    <a:pt x="32545" y="46036"/>
                    <a:pt x="45244" y="33337"/>
                  </a:cubicBezTo>
                  <a:cubicBezTo>
                    <a:pt x="47019" y="31562"/>
                    <a:pt x="46831" y="28575"/>
                    <a:pt x="47625" y="26194"/>
                  </a:cubicBezTo>
                  <a:cubicBezTo>
                    <a:pt x="46831" y="19844"/>
                    <a:pt x="48914" y="12387"/>
                    <a:pt x="45244" y="7144"/>
                  </a:cubicBezTo>
                  <a:cubicBezTo>
                    <a:pt x="42365" y="3031"/>
                    <a:pt x="35719" y="3969"/>
                    <a:pt x="30956" y="2381"/>
                  </a:cubicBezTo>
                  <a:lnTo>
                    <a:pt x="23813" y="0"/>
                  </a:lnTo>
                  <a:cubicBezTo>
                    <a:pt x="19050" y="794"/>
                    <a:pt x="14238" y="1334"/>
                    <a:pt x="9525" y="2381"/>
                  </a:cubicBezTo>
                  <a:cubicBezTo>
                    <a:pt x="7075" y="2925"/>
                    <a:pt x="4156" y="2987"/>
                    <a:pt x="2381" y="4762"/>
                  </a:cubicBezTo>
                  <a:cubicBezTo>
                    <a:pt x="606" y="6537"/>
                    <a:pt x="794" y="9525"/>
                    <a:pt x="0" y="11906"/>
                  </a:cubicBezTo>
                  <a:cubicBezTo>
                    <a:pt x="5195" y="27492"/>
                    <a:pt x="-2020" y="12195"/>
                    <a:pt x="9525" y="21431"/>
                  </a:cubicBezTo>
                  <a:cubicBezTo>
                    <a:pt x="11760" y="23219"/>
                    <a:pt x="12700" y="26194"/>
                    <a:pt x="14288" y="28575"/>
                  </a:cubicBezTo>
                  <a:cubicBezTo>
                    <a:pt x="12700" y="31750"/>
                    <a:pt x="11798" y="35373"/>
                    <a:pt x="9525" y="38100"/>
                  </a:cubicBezTo>
                  <a:cubicBezTo>
                    <a:pt x="-2442" y="52459"/>
                    <a:pt x="5684" y="32950"/>
                    <a:pt x="0" y="50006"/>
                  </a:cubicBezTo>
                  <a:cubicBezTo>
                    <a:pt x="794" y="55562"/>
                    <a:pt x="101" y="61546"/>
                    <a:pt x="2381" y="66675"/>
                  </a:cubicBezTo>
                  <a:cubicBezTo>
                    <a:pt x="3986" y="70286"/>
                    <a:pt x="13501" y="72763"/>
                    <a:pt x="16669" y="73819"/>
                  </a:cubicBezTo>
                  <a:cubicBezTo>
                    <a:pt x="23687" y="84346"/>
                    <a:pt x="22614" y="79209"/>
                    <a:pt x="19050" y="95250"/>
                  </a:cubicBezTo>
                  <a:cubicBezTo>
                    <a:pt x="18506" y="97700"/>
                    <a:pt x="23019" y="102790"/>
                    <a:pt x="23813" y="100012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/>
          <p:cNvSpPr/>
          <p:nvPr/>
        </p:nvSpPr>
        <p:spPr>
          <a:xfrm>
            <a:off x="10538424" y="4245868"/>
            <a:ext cx="468700" cy="407118"/>
          </a:xfrm>
          <a:prstGeom prst="ellipse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6"/>
          </p:cNvCxnSpPr>
          <p:nvPr/>
        </p:nvCxnSpPr>
        <p:spPr>
          <a:xfrm flipV="1">
            <a:off x="11007124" y="2656911"/>
            <a:ext cx="690505" cy="179251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2" idx="2"/>
          </p:cNvCxnSpPr>
          <p:nvPr/>
        </p:nvCxnSpPr>
        <p:spPr>
          <a:xfrm flipH="1" flipV="1">
            <a:off x="9322420" y="2656911"/>
            <a:ext cx="1216004" cy="179251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322420" y="1148576"/>
            <a:ext cx="2375209" cy="150833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406489" y="1225155"/>
            <a:ext cx="2291140" cy="1431756"/>
            <a:chOff x="10340898" y="4192010"/>
            <a:chExt cx="669074" cy="40144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9" t="28607" r="11172" b="55787"/>
            <a:stretch/>
          </p:blipFill>
          <p:spPr>
            <a:xfrm>
              <a:off x="10340898" y="4192010"/>
              <a:ext cx="669074" cy="401444"/>
            </a:xfrm>
            <a:prstGeom prst="rect">
              <a:avLst/>
            </a:prstGeom>
          </p:spPr>
        </p:pic>
        <p:sp>
          <p:nvSpPr>
            <p:cNvPr id="23" name="Freeform 22"/>
            <p:cNvSpPr/>
            <p:nvPr/>
          </p:nvSpPr>
          <p:spPr>
            <a:xfrm>
              <a:off x="10615612" y="4370803"/>
              <a:ext cx="314325" cy="157248"/>
            </a:xfrm>
            <a:custGeom>
              <a:avLst/>
              <a:gdLst>
                <a:gd name="connsiteX0" fmla="*/ 233363 w 314325"/>
                <a:gd name="connsiteY0" fmla="*/ 152400 h 157248"/>
                <a:gd name="connsiteX1" fmla="*/ 226219 w 314325"/>
                <a:gd name="connsiteY1" fmla="*/ 128588 h 157248"/>
                <a:gd name="connsiteX2" fmla="*/ 219075 w 314325"/>
                <a:gd name="connsiteY2" fmla="*/ 107156 h 157248"/>
                <a:gd name="connsiteX3" fmla="*/ 207169 w 314325"/>
                <a:gd name="connsiteY3" fmla="*/ 92869 h 157248"/>
                <a:gd name="connsiteX4" fmla="*/ 207169 w 314325"/>
                <a:gd name="connsiteY4" fmla="*/ 52388 h 157248"/>
                <a:gd name="connsiteX5" fmla="*/ 221457 w 314325"/>
                <a:gd name="connsiteY5" fmla="*/ 42863 h 157248"/>
                <a:gd name="connsiteX6" fmla="*/ 228600 w 314325"/>
                <a:gd name="connsiteY6" fmla="*/ 38100 h 157248"/>
                <a:gd name="connsiteX7" fmla="*/ 230982 w 314325"/>
                <a:gd name="connsiteY7" fmla="*/ 30956 h 157248"/>
                <a:gd name="connsiteX8" fmla="*/ 235744 w 314325"/>
                <a:gd name="connsiteY8" fmla="*/ 38100 h 157248"/>
                <a:gd name="connsiteX9" fmla="*/ 238125 w 314325"/>
                <a:gd name="connsiteY9" fmla="*/ 95250 h 157248"/>
                <a:gd name="connsiteX10" fmla="*/ 242888 w 314325"/>
                <a:gd name="connsiteY10" fmla="*/ 109538 h 157248"/>
                <a:gd name="connsiteX11" fmla="*/ 245269 w 314325"/>
                <a:gd name="connsiteY11" fmla="*/ 119063 h 157248"/>
                <a:gd name="connsiteX12" fmla="*/ 269082 w 314325"/>
                <a:gd name="connsiteY12" fmla="*/ 142875 h 157248"/>
                <a:gd name="connsiteX13" fmla="*/ 285750 w 314325"/>
                <a:gd name="connsiteY13" fmla="*/ 147638 h 157248"/>
                <a:gd name="connsiteX14" fmla="*/ 292894 w 314325"/>
                <a:gd name="connsiteY14" fmla="*/ 154781 h 157248"/>
                <a:gd name="connsiteX15" fmla="*/ 311944 w 314325"/>
                <a:gd name="connsiteY15" fmla="*/ 154781 h 157248"/>
                <a:gd name="connsiteX16" fmla="*/ 309563 w 314325"/>
                <a:gd name="connsiteY16" fmla="*/ 130969 h 157248"/>
                <a:gd name="connsiteX17" fmla="*/ 314325 w 314325"/>
                <a:gd name="connsiteY17" fmla="*/ 111919 h 157248"/>
                <a:gd name="connsiteX18" fmla="*/ 300038 w 314325"/>
                <a:gd name="connsiteY18" fmla="*/ 111919 h 157248"/>
                <a:gd name="connsiteX19" fmla="*/ 266700 w 314325"/>
                <a:gd name="connsiteY19" fmla="*/ 109538 h 157248"/>
                <a:gd name="connsiteX20" fmla="*/ 261938 w 314325"/>
                <a:gd name="connsiteY20" fmla="*/ 92869 h 157248"/>
                <a:gd name="connsiteX21" fmla="*/ 257175 w 314325"/>
                <a:gd name="connsiteY21" fmla="*/ 59531 h 157248"/>
                <a:gd name="connsiteX22" fmla="*/ 254794 w 314325"/>
                <a:gd name="connsiteY22" fmla="*/ 52388 h 157248"/>
                <a:gd name="connsiteX23" fmla="*/ 252413 w 314325"/>
                <a:gd name="connsiteY23" fmla="*/ 42863 h 157248"/>
                <a:gd name="connsiteX24" fmla="*/ 250032 w 314325"/>
                <a:gd name="connsiteY24" fmla="*/ 35719 h 157248"/>
                <a:gd name="connsiteX25" fmla="*/ 242888 w 314325"/>
                <a:gd name="connsiteY25" fmla="*/ 9525 h 157248"/>
                <a:gd name="connsiteX26" fmla="*/ 235744 w 314325"/>
                <a:gd name="connsiteY26" fmla="*/ 2381 h 157248"/>
                <a:gd name="connsiteX27" fmla="*/ 228600 w 314325"/>
                <a:gd name="connsiteY27" fmla="*/ 0 h 157248"/>
                <a:gd name="connsiteX28" fmla="*/ 161925 w 314325"/>
                <a:gd name="connsiteY28" fmla="*/ 9525 h 157248"/>
                <a:gd name="connsiteX29" fmla="*/ 135732 w 314325"/>
                <a:gd name="connsiteY29" fmla="*/ 14288 h 157248"/>
                <a:gd name="connsiteX30" fmla="*/ 121444 w 314325"/>
                <a:gd name="connsiteY30" fmla="*/ 19050 h 157248"/>
                <a:gd name="connsiteX31" fmla="*/ 97632 w 314325"/>
                <a:gd name="connsiteY31" fmla="*/ 26194 h 157248"/>
                <a:gd name="connsiteX32" fmla="*/ 90488 w 314325"/>
                <a:gd name="connsiteY32" fmla="*/ 28575 h 157248"/>
                <a:gd name="connsiteX33" fmla="*/ 83344 w 314325"/>
                <a:gd name="connsiteY33" fmla="*/ 30956 h 157248"/>
                <a:gd name="connsiteX34" fmla="*/ 61913 w 314325"/>
                <a:gd name="connsiteY34" fmla="*/ 40481 h 157248"/>
                <a:gd name="connsiteX35" fmla="*/ 47625 w 314325"/>
                <a:gd name="connsiteY35" fmla="*/ 45244 h 157248"/>
                <a:gd name="connsiteX36" fmla="*/ 21432 w 314325"/>
                <a:gd name="connsiteY36" fmla="*/ 50006 h 157248"/>
                <a:gd name="connsiteX37" fmla="*/ 7144 w 314325"/>
                <a:gd name="connsiteY37" fmla="*/ 54769 h 157248"/>
                <a:gd name="connsiteX38" fmla="*/ 0 w 314325"/>
                <a:gd name="connsiteY38" fmla="*/ 59531 h 157248"/>
                <a:gd name="connsiteX39" fmla="*/ 11907 w 314325"/>
                <a:gd name="connsiteY39" fmla="*/ 88106 h 157248"/>
                <a:gd name="connsiteX40" fmla="*/ 19050 w 314325"/>
                <a:gd name="connsiteY40" fmla="*/ 90488 h 157248"/>
                <a:gd name="connsiteX41" fmla="*/ 38100 w 314325"/>
                <a:gd name="connsiteY41" fmla="*/ 88106 h 157248"/>
                <a:gd name="connsiteX42" fmla="*/ 42863 w 314325"/>
                <a:gd name="connsiteY42" fmla="*/ 80963 h 157248"/>
                <a:gd name="connsiteX43" fmla="*/ 50007 w 314325"/>
                <a:gd name="connsiteY43" fmla="*/ 73819 h 157248"/>
                <a:gd name="connsiteX44" fmla="*/ 69057 w 314325"/>
                <a:gd name="connsiteY44" fmla="*/ 69056 h 157248"/>
                <a:gd name="connsiteX45" fmla="*/ 83344 w 314325"/>
                <a:gd name="connsiteY45" fmla="*/ 61913 h 157248"/>
                <a:gd name="connsiteX46" fmla="*/ 92869 w 314325"/>
                <a:gd name="connsiteY46" fmla="*/ 59531 h 157248"/>
                <a:gd name="connsiteX47" fmla="*/ 128588 w 314325"/>
                <a:gd name="connsiteY47" fmla="*/ 61913 h 157248"/>
                <a:gd name="connsiteX48" fmla="*/ 142875 w 314325"/>
                <a:gd name="connsiteY48" fmla="*/ 76200 h 157248"/>
                <a:gd name="connsiteX49" fmla="*/ 157163 w 314325"/>
                <a:gd name="connsiteY49" fmla="*/ 83344 h 157248"/>
                <a:gd name="connsiteX50" fmla="*/ 164307 w 314325"/>
                <a:gd name="connsiteY50" fmla="*/ 88106 h 157248"/>
                <a:gd name="connsiteX51" fmla="*/ 176213 w 314325"/>
                <a:gd name="connsiteY51" fmla="*/ 90488 h 157248"/>
                <a:gd name="connsiteX52" fmla="*/ 183357 w 314325"/>
                <a:gd name="connsiteY52" fmla="*/ 97631 h 157248"/>
                <a:gd name="connsiteX53" fmla="*/ 180975 w 314325"/>
                <a:gd name="connsiteY53" fmla="*/ 123825 h 157248"/>
                <a:gd name="connsiteX54" fmla="*/ 178594 w 314325"/>
                <a:gd name="connsiteY54" fmla="*/ 133350 h 157248"/>
                <a:gd name="connsiteX55" fmla="*/ 195263 w 314325"/>
                <a:gd name="connsiteY55" fmla="*/ 138113 h 157248"/>
                <a:gd name="connsiteX56" fmla="*/ 209550 w 314325"/>
                <a:gd name="connsiteY56" fmla="*/ 142875 h 157248"/>
                <a:gd name="connsiteX57" fmla="*/ 216694 w 314325"/>
                <a:gd name="connsiteY57" fmla="*/ 145256 h 157248"/>
                <a:gd name="connsiteX58" fmla="*/ 223838 w 314325"/>
                <a:gd name="connsiteY58" fmla="*/ 150019 h 157248"/>
                <a:gd name="connsiteX59" fmla="*/ 233363 w 314325"/>
                <a:gd name="connsiteY59" fmla="*/ 152400 h 15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14325" h="157248">
                  <a:moveTo>
                    <a:pt x="233363" y="152400"/>
                  </a:moveTo>
                  <a:cubicBezTo>
                    <a:pt x="233760" y="148828"/>
                    <a:pt x="234266" y="156755"/>
                    <a:pt x="226219" y="128588"/>
                  </a:cubicBezTo>
                  <a:cubicBezTo>
                    <a:pt x="224150" y="121347"/>
                    <a:pt x="224400" y="112481"/>
                    <a:pt x="219075" y="107156"/>
                  </a:cubicBezTo>
                  <a:cubicBezTo>
                    <a:pt x="209908" y="97989"/>
                    <a:pt x="213800" y="102815"/>
                    <a:pt x="207169" y="92869"/>
                  </a:cubicBezTo>
                  <a:cubicBezTo>
                    <a:pt x="202449" y="78706"/>
                    <a:pt x="199358" y="72473"/>
                    <a:pt x="207169" y="52388"/>
                  </a:cubicBezTo>
                  <a:cubicBezTo>
                    <a:pt x="209244" y="47053"/>
                    <a:pt x="216694" y="46038"/>
                    <a:pt x="221457" y="42863"/>
                  </a:cubicBezTo>
                  <a:lnTo>
                    <a:pt x="228600" y="38100"/>
                  </a:lnTo>
                  <a:cubicBezTo>
                    <a:pt x="229394" y="35719"/>
                    <a:pt x="228472" y="30956"/>
                    <a:pt x="230982" y="30956"/>
                  </a:cubicBezTo>
                  <a:cubicBezTo>
                    <a:pt x="233844" y="30956"/>
                    <a:pt x="235428" y="35256"/>
                    <a:pt x="235744" y="38100"/>
                  </a:cubicBezTo>
                  <a:cubicBezTo>
                    <a:pt x="237849" y="57050"/>
                    <a:pt x="236228" y="76278"/>
                    <a:pt x="238125" y="95250"/>
                  </a:cubicBezTo>
                  <a:cubicBezTo>
                    <a:pt x="238625" y="100245"/>
                    <a:pt x="241445" y="104729"/>
                    <a:pt x="242888" y="109538"/>
                  </a:cubicBezTo>
                  <a:cubicBezTo>
                    <a:pt x="243828" y="112673"/>
                    <a:pt x="243805" y="116136"/>
                    <a:pt x="245269" y="119063"/>
                  </a:cubicBezTo>
                  <a:cubicBezTo>
                    <a:pt x="249805" y="128134"/>
                    <a:pt x="258196" y="140154"/>
                    <a:pt x="269082" y="142875"/>
                  </a:cubicBezTo>
                  <a:cubicBezTo>
                    <a:pt x="281042" y="145865"/>
                    <a:pt x="275502" y="144221"/>
                    <a:pt x="285750" y="147638"/>
                  </a:cubicBezTo>
                  <a:cubicBezTo>
                    <a:pt x="288131" y="150019"/>
                    <a:pt x="289970" y="153110"/>
                    <a:pt x="292894" y="154781"/>
                  </a:cubicBezTo>
                  <a:cubicBezTo>
                    <a:pt x="300626" y="159199"/>
                    <a:pt x="304212" y="156715"/>
                    <a:pt x="311944" y="154781"/>
                  </a:cubicBezTo>
                  <a:cubicBezTo>
                    <a:pt x="311150" y="146844"/>
                    <a:pt x="309563" y="138946"/>
                    <a:pt x="309563" y="130969"/>
                  </a:cubicBezTo>
                  <a:cubicBezTo>
                    <a:pt x="309563" y="125223"/>
                    <a:pt x="312446" y="117556"/>
                    <a:pt x="314325" y="111919"/>
                  </a:cubicBezTo>
                  <a:cubicBezTo>
                    <a:pt x="295278" y="105570"/>
                    <a:pt x="319087" y="111919"/>
                    <a:pt x="300038" y="111919"/>
                  </a:cubicBezTo>
                  <a:cubicBezTo>
                    <a:pt x="288897" y="111919"/>
                    <a:pt x="277813" y="110332"/>
                    <a:pt x="266700" y="109538"/>
                  </a:cubicBezTo>
                  <a:cubicBezTo>
                    <a:pt x="264813" y="103876"/>
                    <a:pt x="262935" y="98849"/>
                    <a:pt x="261938" y="92869"/>
                  </a:cubicBezTo>
                  <a:cubicBezTo>
                    <a:pt x="259532" y="78434"/>
                    <a:pt x="260176" y="73034"/>
                    <a:pt x="257175" y="59531"/>
                  </a:cubicBezTo>
                  <a:cubicBezTo>
                    <a:pt x="256630" y="57081"/>
                    <a:pt x="255483" y="54801"/>
                    <a:pt x="254794" y="52388"/>
                  </a:cubicBezTo>
                  <a:cubicBezTo>
                    <a:pt x="253895" y="49241"/>
                    <a:pt x="253312" y="46010"/>
                    <a:pt x="252413" y="42863"/>
                  </a:cubicBezTo>
                  <a:cubicBezTo>
                    <a:pt x="251723" y="40449"/>
                    <a:pt x="250641" y="38154"/>
                    <a:pt x="250032" y="35719"/>
                  </a:cubicBezTo>
                  <a:cubicBezTo>
                    <a:pt x="248792" y="30761"/>
                    <a:pt x="246291" y="12928"/>
                    <a:pt x="242888" y="9525"/>
                  </a:cubicBezTo>
                  <a:cubicBezTo>
                    <a:pt x="240507" y="7144"/>
                    <a:pt x="238546" y="4249"/>
                    <a:pt x="235744" y="2381"/>
                  </a:cubicBezTo>
                  <a:cubicBezTo>
                    <a:pt x="233655" y="989"/>
                    <a:pt x="230981" y="794"/>
                    <a:pt x="228600" y="0"/>
                  </a:cubicBezTo>
                  <a:cubicBezTo>
                    <a:pt x="189658" y="4326"/>
                    <a:pt x="219230" y="709"/>
                    <a:pt x="161925" y="9525"/>
                  </a:cubicBezTo>
                  <a:cubicBezTo>
                    <a:pt x="149288" y="11469"/>
                    <a:pt x="146462" y="11069"/>
                    <a:pt x="135732" y="14288"/>
                  </a:cubicBezTo>
                  <a:cubicBezTo>
                    <a:pt x="130924" y="15731"/>
                    <a:pt x="126314" y="17833"/>
                    <a:pt x="121444" y="19050"/>
                  </a:cubicBezTo>
                  <a:cubicBezTo>
                    <a:pt x="107045" y="22649"/>
                    <a:pt x="115030" y="20394"/>
                    <a:pt x="97632" y="26194"/>
                  </a:cubicBezTo>
                  <a:lnTo>
                    <a:pt x="90488" y="28575"/>
                  </a:lnTo>
                  <a:lnTo>
                    <a:pt x="83344" y="30956"/>
                  </a:lnTo>
                  <a:cubicBezTo>
                    <a:pt x="72022" y="38504"/>
                    <a:pt x="78917" y="34813"/>
                    <a:pt x="61913" y="40481"/>
                  </a:cubicBezTo>
                  <a:cubicBezTo>
                    <a:pt x="61906" y="40483"/>
                    <a:pt x="47633" y="45243"/>
                    <a:pt x="47625" y="45244"/>
                  </a:cubicBezTo>
                  <a:cubicBezTo>
                    <a:pt x="42960" y="46022"/>
                    <a:pt x="26660" y="48580"/>
                    <a:pt x="21432" y="50006"/>
                  </a:cubicBezTo>
                  <a:cubicBezTo>
                    <a:pt x="16589" y="51327"/>
                    <a:pt x="11321" y="51984"/>
                    <a:pt x="7144" y="54769"/>
                  </a:cubicBezTo>
                  <a:lnTo>
                    <a:pt x="0" y="59531"/>
                  </a:lnTo>
                  <a:cubicBezTo>
                    <a:pt x="2234" y="79635"/>
                    <a:pt x="-3045" y="79562"/>
                    <a:pt x="11907" y="88106"/>
                  </a:cubicBezTo>
                  <a:cubicBezTo>
                    <a:pt x="14086" y="89351"/>
                    <a:pt x="16669" y="89694"/>
                    <a:pt x="19050" y="90488"/>
                  </a:cubicBezTo>
                  <a:cubicBezTo>
                    <a:pt x="25400" y="89694"/>
                    <a:pt x="32158" y="90483"/>
                    <a:pt x="38100" y="88106"/>
                  </a:cubicBezTo>
                  <a:cubicBezTo>
                    <a:pt x="40757" y="87043"/>
                    <a:pt x="41031" y="83161"/>
                    <a:pt x="42863" y="80963"/>
                  </a:cubicBezTo>
                  <a:cubicBezTo>
                    <a:pt x="45019" y="78376"/>
                    <a:pt x="47205" y="75687"/>
                    <a:pt x="50007" y="73819"/>
                  </a:cubicBezTo>
                  <a:cubicBezTo>
                    <a:pt x="53271" y="71643"/>
                    <a:pt x="67137" y="69536"/>
                    <a:pt x="69057" y="69056"/>
                  </a:cubicBezTo>
                  <a:cubicBezTo>
                    <a:pt x="85107" y="65043"/>
                    <a:pt x="67051" y="68896"/>
                    <a:pt x="83344" y="61913"/>
                  </a:cubicBezTo>
                  <a:cubicBezTo>
                    <a:pt x="86352" y="60624"/>
                    <a:pt x="89694" y="60325"/>
                    <a:pt x="92869" y="59531"/>
                  </a:cubicBezTo>
                  <a:lnTo>
                    <a:pt x="128588" y="61913"/>
                  </a:lnTo>
                  <a:cubicBezTo>
                    <a:pt x="134977" y="64043"/>
                    <a:pt x="137271" y="72464"/>
                    <a:pt x="142875" y="76200"/>
                  </a:cubicBezTo>
                  <a:cubicBezTo>
                    <a:pt x="163340" y="89844"/>
                    <a:pt x="137453" y="73490"/>
                    <a:pt x="157163" y="83344"/>
                  </a:cubicBezTo>
                  <a:cubicBezTo>
                    <a:pt x="159723" y="84624"/>
                    <a:pt x="161627" y="87101"/>
                    <a:pt x="164307" y="88106"/>
                  </a:cubicBezTo>
                  <a:cubicBezTo>
                    <a:pt x="168097" y="89527"/>
                    <a:pt x="172244" y="89694"/>
                    <a:pt x="176213" y="90488"/>
                  </a:cubicBezTo>
                  <a:cubicBezTo>
                    <a:pt x="178594" y="92869"/>
                    <a:pt x="181489" y="94829"/>
                    <a:pt x="183357" y="97631"/>
                  </a:cubicBezTo>
                  <a:cubicBezTo>
                    <a:pt x="188917" y="105971"/>
                    <a:pt x="183355" y="115497"/>
                    <a:pt x="180975" y="123825"/>
                  </a:cubicBezTo>
                  <a:cubicBezTo>
                    <a:pt x="180076" y="126972"/>
                    <a:pt x="179388" y="130175"/>
                    <a:pt x="178594" y="133350"/>
                  </a:cubicBezTo>
                  <a:cubicBezTo>
                    <a:pt x="202612" y="141355"/>
                    <a:pt x="165351" y="129139"/>
                    <a:pt x="195263" y="138113"/>
                  </a:cubicBezTo>
                  <a:cubicBezTo>
                    <a:pt x="200071" y="139556"/>
                    <a:pt x="204788" y="141288"/>
                    <a:pt x="209550" y="142875"/>
                  </a:cubicBezTo>
                  <a:lnTo>
                    <a:pt x="216694" y="145256"/>
                  </a:lnTo>
                  <a:cubicBezTo>
                    <a:pt x="219075" y="146844"/>
                    <a:pt x="221814" y="147995"/>
                    <a:pt x="223838" y="150019"/>
                  </a:cubicBezTo>
                  <a:cubicBezTo>
                    <a:pt x="225862" y="152043"/>
                    <a:pt x="232966" y="155972"/>
                    <a:pt x="233363" y="1524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0791825" y="4331494"/>
              <a:ext cx="52981" cy="100819"/>
            </a:xfrm>
            <a:custGeom>
              <a:avLst/>
              <a:gdLst>
                <a:gd name="connsiteX0" fmla="*/ 23813 w 52981"/>
                <a:gd name="connsiteY0" fmla="*/ 100012 h 100819"/>
                <a:gd name="connsiteX1" fmla="*/ 23813 w 52981"/>
                <a:gd name="connsiteY1" fmla="*/ 78581 h 100819"/>
                <a:gd name="connsiteX2" fmla="*/ 45244 w 52981"/>
                <a:gd name="connsiteY2" fmla="*/ 76200 h 100819"/>
                <a:gd name="connsiteX3" fmla="*/ 52388 w 52981"/>
                <a:gd name="connsiteY3" fmla="*/ 69056 h 100819"/>
                <a:gd name="connsiteX4" fmla="*/ 42863 w 52981"/>
                <a:gd name="connsiteY4" fmla="*/ 47625 h 100819"/>
                <a:gd name="connsiteX5" fmla="*/ 35719 w 52981"/>
                <a:gd name="connsiteY5" fmla="*/ 42862 h 100819"/>
                <a:gd name="connsiteX6" fmla="*/ 45244 w 52981"/>
                <a:gd name="connsiteY6" fmla="*/ 33337 h 100819"/>
                <a:gd name="connsiteX7" fmla="*/ 47625 w 52981"/>
                <a:gd name="connsiteY7" fmla="*/ 26194 h 100819"/>
                <a:gd name="connsiteX8" fmla="*/ 45244 w 52981"/>
                <a:gd name="connsiteY8" fmla="*/ 7144 h 100819"/>
                <a:gd name="connsiteX9" fmla="*/ 30956 w 52981"/>
                <a:gd name="connsiteY9" fmla="*/ 2381 h 100819"/>
                <a:gd name="connsiteX10" fmla="*/ 23813 w 52981"/>
                <a:gd name="connsiteY10" fmla="*/ 0 h 100819"/>
                <a:gd name="connsiteX11" fmla="*/ 9525 w 52981"/>
                <a:gd name="connsiteY11" fmla="*/ 2381 h 100819"/>
                <a:gd name="connsiteX12" fmla="*/ 2381 w 52981"/>
                <a:gd name="connsiteY12" fmla="*/ 4762 h 100819"/>
                <a:gd name="connsiteX13" fmla="*/ 0 w 52981"/>
                <a:gd name="connsiteY13" fmla="*/ 11906 h 100819"/>
                <a:gd name="connsiteX14" fmla="*/ 9525 w 52981"/>
                <a:gd name="connsiteY14" fmla="*/ 21431 h 100819"/>
                <a:gd name="connsiteX15" fmla="*/ 14288 w 52981"/>
                <a:gd name="connsiteY15" fmla="*/ 28575 h 100819"/>
                <a:gd name="connsiteX16" fmla="*/ 9525 w 52981"/>
                <a:gd name="connsiteY16" fmla="*/ 38100 h 100819"/>
                <a:gd name="connsiteX17" fmla="*/ 0 w 52981"/>
                <a:gd name="connsiteY17" fmla="*/ 50006 h 100819"/>
                <a:gd name="connsiteX18" fmla="*/ 2381 w 52981"/>
                <a:gd name="connsiteY18" fmla="*/ 66675 h 100819"/>
                <a:gd name="connsiteX19" fmla="*/ 16669 w 52981"/>
                <a:gd name="connsiteY19" fmla="*/ 73819 h 100819"/>
                <a:gd name="connsiteX20" fmla="*/ 19050 w 52981"/>
                <a:gd name="connsiteY20" fmla="*/ 95250 h 100819"/>
                <a:gd name="connsiteX21" fmla="*/ 23813 w 52981"/>
                <a:gd name="connsiteY21" fmla="*/ 100012 h 10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981" h="100819">
                  <a:moveTo>
                    <a:pt x="23813" y="100012"/>
                  </a:moveTo>
                  <a:cubicBezTo>
                    <a:pt x="24607" y="97234"/>
                    <a:pt x="18309" y="81333"/>
                    <a:pt x="23813" y="78581"/>
                  </a:cubicBezTo>
                  <a:cubicBezTo>
                    <a:pt x="30242" y="75367"/>
                    <a:pt x="38100" y="76994"/>
                    <a:pt x="45244" y="76200"/>
                  </a:cubicBezTo>
                  <a:cubicBezTo>
                    <a:pt x="47625" y="73819"/>
                    <a:pt x="51658" y="72344"/>
                    <a:pt x="52388" y="69056"/>
                  </a:cubicBezTo>
                  <a:cubicBezTo>
                    <a:pt x="54757" y="58392"/>
                    <a:pt x="49719" y="53339"/>
                    <a:pt x="42863" y="47625"/>
                  </a:cubicBezTo>
                  <a:cubicBezTo>
                    <a:pt x="40664" y="45793"/>
                    <a:pt x="38100" y="44450"/>
                    <a:pt x="35719" y="42862"/>
                  </a:cubicBezTo>
                  <a:cubicBezTo>
                    <a:pt x="42068" y="23816"/>
                    <a:pt x="32545" y="46036"/>
                    <a:pt x="45244" y="33337"/>
                  </a:cubicBezTo>
                  <a:cubicBezTo>
                    <a:pt x="47019" y="31562"/>
                    <a:pt x="46831" y="28575"/>
                    <a:pt x="47625" y="26194"/>
                  </a:cubicBezTo>
                  <a:cubicBezTo>
                    <a:pt x="46831" y="19844"/>
                    <a:pt x="48914" y="12387"/>
                    <a:pt x="45244" y="7144"/>
                  </a:cubicBezTo>
                  <a:cubicBezTo>
                    <a:pt x="42365" y="3031"/>
                    <a:pt x="35719" y="3969"/>
                    <a:pt x="30956" y="2381"/>
                  </a:cubicBezTo>
                  <a:lnTo>
                    <a:pt x="23813" y="0"/>
                  </a:lnTo>
                  <a:cubicBezTo>
                    <a:pt x="19050" y="794"/>
                    <a:pt x="14238" y="1334"/>
                    <a:pt x="9525" y="2381"/>
                  </a:cubicBezTo>
                  <a:cubicBezTo>
                    <a:pt x="7075" y="2925"/>
                    <a:pt x="4156" y="2987"/>
                    <a:pt x="2381" y="4762"/>
                  </a:cubicBezTo>
                  <a:cubicBezTo>
                    <a:pt x="606" y="6537"/>
                    <a:pt x="794" y="9525"/>
                    <a:pt x="0" y="11906"/>
                  </a:cubicBezTo>
                  <a:cubicBezTo>
                    <a:pt x="5195" y="27492"/>
                    <a:pt x="-2020" y="12195"/>
                    <a:pt x="9525" y="21431"/>
                  </a:cubicBezTo>
                  <a:cubicBezTo>
                    <a:pt x="11760" y="23219"/>
                    <a:pt x="12700" y="26194"/>
                    <a:pt x="14288" y="28575"/>
                  </a:cubicBezTo>
                  <a:cubicBezTo>
                    <a:pt x="12700" y="31750"/>
                    <a:pt x="11798" y="35373"/>
                    <a:pt x="9525" y="38100"/>
                  </a:cubicBezTo>
                  <a:cubicBezTo>
                    <a:pt x="-2442" y="52459"/>
                    <a:pt x="5684" y="32950"/>
                    <a:pt x="0" y="50006"/>
                  </a:cubicBezTo>
                  <a:cubicBezTo>
                    <a:pt x="794" y="55562"/>
                    <a:pt x="101" y="61546"/>
                    <a:pt x="2381" y="66675"/>
                  </a:cubicBezTo>
                  <a:cubicBezTo>
                    <a:pt x="3986" y="70286"/>
                    <a:pt x="13501" y="72763"/>
                    <a:pt x="16669" y="73819"/>
                  </a:cubicBezTo>
                  <a:cubicBezTo>
                    <a:pt x="23687" y="84346"/>
                    <a:pt x="22614" y="79209"/>
                    <a:pt x="19050" y="95250"/>
                  </a:cubicBezTo>
                  <a:cubicBezTo>
                    <a:pt x="18506" y="97700"/>
                    <a:pt x="23019" y="102790"/>
                    <a:pt x="23813" y="100012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521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66317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About Me</a:t>
            </a:r>
            <a:endParaRPr lang="en-US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123950" y="1627296"/>
            <a:ext cx="83256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189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Drew Hamroff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B3B4B3"/>
                </a:solidFill>
                <a:cs typeface="Arial" panose="020B0604020202020204" pitchFamily="34" charset="0"/>
              </a:rPr>
              <a:t>Rising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Junior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Mechanical Engineering @ the University of Maryland</a:t>
            </a:r>
          </a:p>
          <a:p>
            <a:pPr marL="457188"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solidFill>
                <a:srgbClr val="B3B4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Long Island, New York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Distribution </a:t>
            </a:r>
            <a:r>
              <a:rPr lang="en-US" sz="2000" dirty="0">
                <a:cs typeface="Arial" panose="020B0604020202020204" pitchFamily="34" charset="0"/>
              </a:rPr>
              <a:t>Intern – Glenn Burnie </a:t>
            </a:r>
            <a:r>
              <a:rPr lang="en-US" sz="2000" dirty="0" smtClean="0">
                <a:cs typeface="Arial" panose="020B0604020202020204" pitchFamily="34" charset="0"/>
              </a:rPr>
              <a:t>Office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847337"/>
            <a:ext cx="4976813" cy="118116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440187" y="3456139"/>
            <a:ext cx="4018750" cy="2572362"/>
            <a:chOff x="7440187" y="3456139"/>
            <a:chExt cx="4018750" cy="257236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0187" y="3456139"/>
              <a:ext cx="4018750" cy="2572362"/>
            </a:xfrm>
            <a:prstGeom prst="rect">
              <a:avLst/>
            </a:prstGeom>
          </p:spPr>
        </p:pic>
        <p:sp>
          <p:nvSpPr>
            <p:cNvPr id="14" name="Freeform 13"/>
            <p:cNvSpPr/>
            <p:nvPr/>
          </p:nvSpPr>
          <p:spPr>
            <a:xfrm>
              <a:off x="10615612" y="4370803"/>
              <a:ext cx="314325" cy="157248"/>
            </a:xfrm>
            <a:custGeom>
              <a:avLst/>
              <a:gdLst>
                <a:gd name="connsiteX0" fmla="*/ 233363 w 314325"/>
                <a:gd name="connsiteY0" fmla="*/ 152400 h 157248"/>
                <a:gd name="connsiteX1" fmla="*/ 226219 w 314325"/>
                <a:gd name="connsiteY1" fmla="*/ 128588 h 157248"/>
                <a:gd name="connsiteX2" fmla="*/ 219075 w 314325"/>
                <a:gd name="connsiteY2" fmla="*/ 107156 h 157248"/>
                <a:gd name="connsiteX3" fmla="*/ 207169 w 314325"/>
                <a:gd name="connsiteY3" fmla="*/ 92869 h 157248"/>
                <a:gd name="connsiteX4" fmla="*/ 207169 w 314325"/>
                <a:gd name="connsiteY4" fmla="*/ 52388 h 157248"/>
                <a:gd name="connsiteX5" fmla="*/ 221457 w 314325"/>
                <a:gd name="connsiteY5" fmla="*/ 42863 h 157248"/>
                <a:gd name="connsiteX6" fmla="*/ 228600 w 314325"/>
                <a:gd name="connsiteY6" fmla="*/ 38100 h 157248"/>
                <a:gd name="connsiteX7" fmla="*/ 230982 w 314325"/>
                <a:gd name="connsiteY7" fmla="*/ 30956 h 157248"/>
                <a:gd name="connsiteX8" fmla="*/ 235744 w 314325"/>
                <a:gd name="connsiteY8" fmla="*/ 38100 h 157248"/>
                <a:gd name="connsiteX9" fmla="*/ 238125 w 314325"/>
                <a:gd name="connsiteY9" fmla="*/ 95250 h 157248"/>
                <a:gd name="connsiteX10" fmla="*/ 242888 w 314325"/>
                <a:gd name="connsiteY10" fmla="*/ 109538 h 157248"/>
                <a:gd name="connsiteX11" fmla="*/ 245269 w 314325"/>
                <a:gd name="connsiteY11" fmla="*/ 119063 h 157248"/>
                <a:gd name="connsiteX12" fmla="*/ 269082 w 314325"/>
                <a:gd name="connsiteY12" fmla="*/ 142875 h 157248"/>
                <a:gd name="connsiteX13" fmla="*/ 285750 w 314325"/>
                <a:gd name="connsiteY13" fmla="*/ 147638 h 157248"/>
                <a:gd name="connsiteX14" fmla="*/ 292894 w 314325"/>
                <a:gd name="connsiteY14" fmla="*/ 154781 h 157248"/>
                <a:gd name="connsiteX15" fmla="*/ 311944 w 314325"/>
                <a:gd name="connsiteY15" fmla="*/ 154781 h 157248"/>
                <a:gd name="connsiteX16" fmla="*/ 309563 w 314325"/>
                <a:gd name="connsiteY16" fmla="*/ 130969 h 157248"/>
                <a:gd name="connsiteX17" fmla="*/ 314325 w 314325"/>
                <a:gd name="connsiteY17" fmla="*/ 111919 h 157248"/>
                <a:gd name="connsiteX18" fmla="*/ 300038 w 314325"/>
                <a:gd name="connsiteY18" fmla="*/ 111919 h 157248"/>
                <a:gd name="connsiteX19" fmla="*/ 266700 w 314325"/>
                <a:gd name="connsiteY19" fmla="*/ 109538 h 157248"/>
                <a:gd name="connsiteX20" fmla="*/ 261938 w 314325"/>
                <a:gd name="connsiteY20" fmla="*/ 92869 h 157248"/>
                <a:gd name="connsiteX21" fmla="*/ 257175 w 314325"/>
                <a:gd name="connsiteY21" fmla="*/ 59531 h 157248"/>
                <a:gd name="connsiteX22" fmla="*/ 254794 w 314325"/>
                <a:gd name="connsiteY22" fmla="*/ 52388 h 157248"/>
                <a:gd name="connsiteX23" fmla="*/ 252413 w 314325"/>
                <a:gd name="connsiteY23" fmla="*/ 42863 h 157248"/>
                <a:gd name="connsiteX24" fmla="*/ 250032 w 314325"/>
                <a:gd name="connsiteY24" fmla="*/ 35719 h 157248"/>
                <a:gd name="connsiteX25" fmla="*/ 242888 w 314325"/>
                <a:gd name="connsiteY25" fmla="*/ 9525 h 157248"/>
                <a:gd name="connsiteX26" fmla="*/ 235744 w 314325"/>
                <a:gd name="connsiteY26" fmla="*/ 2381 h 157248"/>
                <a:gd name="connsiteX27" fmla="*/ 228600 w 314325"/>
                <a:gd name="connsiteY27" fmla="*/ 0 h 157248"/>
                <a:gd name="connsiteX28" fmla="*/ 161925 w 314325"/>
                <a:gd name="connsiteY28" fmla="*/ 9525 h 157248"/>
                <a:gd name="connsiteX29" fmla="*/ 135732 w 314325"/>
                <a:gd name="connsiteY29" fmla="*/ 14288 h 157248"/>
                <a:gd name="connsiteX30" fmla="*/ 121444 w 314325"/>
                <a:gd name="connsiteY30" fmla="*/ 19050 h 157248"/>
                <a:gd name="connsiteX31" fmla="*/ 97632 w 314325"/>
                <a:gd name="connsiteY31" fmla="*/ 26194 h 157248"/>
                <a:gd name="connsiteX32" fmla="*/ 90488 w 314325"/>
                <a:gd name="connsiteY32" fmla="*/ 28575 h 157248"/>
                <a:gd name="connsiteX33" fmla="*/ 83344 w 314325"/>
                <a:gd name="connsiteY33" fmla="*/ 30956 h 157248"/>
                <a:gd name="connsiteX34" fmla="*/ 61913 w 314325"/>
                <a:gd name="connsiteY34" fmla="*/ 40481 h 157248"/>
                <a:gd name="connsiteX35" fmla="*/ 47625 w 314325"/>
                <a:gd name="connsiteY35" fmla="*/ 45244 h 157248"/>
                <a:gd name="connsiteX36" fmla="*/ 21432 w 314325"/>
                <a:gd name="connsiteY36" fmla="*/ 50006 h 157248"/>
                <a:gd name="connsiteX37" fmla="*/ 7144 w 314325"/>
                <a:gd name="connsiteY37" fmla="*/ 54769 h 157248"/>
                <a:gd name="connsiteX38" fmla="*/ 0 w 314325"/>
                <a:gd name="connsiteY38" fmla="*/ 59531 h 157248"/>
                <a:gd name="connsiteX39" fmla="*/ 11907 w 314325"/>
                <a:gd name="connsiteY39" fmla="*/ 88106 h 157248"/>
                <a:gd name="connsiteX40" fmla="*/ 19050 w 314325"/>
                <a:gd name="connsiteY40" fmla="*/ 90488 h 157248"/>
                <a:gd name="connsiteX41" fmla="*/ 38100 w 314325"/>
                <a:gd name="connsiteY41" fmla="*/ 88106 h 157248"/>
                <a:gd name="connsiteX42" fmla="*/ 42863 w 314325"/>
                <a:gd name="connsiteY42" fmla="*/ 80963 h 157248"/>
                <a:gd name="connsiteX43" fmla="*/ 50007 w 314325"/>
                <a:gd name="connsiteY43" fmla="*/ 73819 h 157248"/>
                <a:gd name="connsiteX44" fmla="*/ 69057 w 314325"/>
                <a:gd name="connsiteY44" fmla="*/ 69056 h 157248"/>
                <a:gd name="connsiteX45" fmla="*/ 83344 w 314325"/>
                <a:gd name="connsiteY45" fmla="*/ 61913 h 157248"/>
                <a:gd name="connsiteX46" fmla="*/ 92869 w 314325"/>
                <a:gd name="connsiteY46" fmla="*/ 59531 h 157248"/>
                <a:gd name="connsiteX47" fmla="*/ 128588 w 314325"/>
                <a:gd name="connsiteY47" fmla="*/ 61913 h 157248"/>
                <a:gd name="connsiteX48" fmla="*/ 142875 w 314325"/>
                <a:gd name="connsiteY48" fmla="*/ 76200 h 157248"/>
                <a:gd name="connsiteX49" fmla="*/ 157163 w 314325"/>
                <a:gd name="connsiteY49" fmla="*/ 83344 h 157248"/>
                <a:gd name="connsiteX50" fmla="*/ 164307 w 314325"/>
                <a:gd name="connsiteY50" fmla="*/ 88106 h 157248"/>
                <a:gd name="connsiteX51" fmla="*/ 176213 w 314325"/>
                <a:gd name="connsiteY51" fmla="*/ 90488 h 157248"/>
                <a:gd name="connsiteX52" fmla="*/ 183357 w 314325"/>
                <a:gd name="connsiteY52" fmla="*/ 97631 h 157248"/>
                <a:gd name="connsiteX53" fmla="*/ 180975 w 314325"/>
                <a:gd name="connsiteY53" fmla="*/ 123825 h 157248"/>
                <a:gd name="connsiteX54" fmla="*/ 178594 w 314325"/>
                <a:gd name="connsiteY54" fmla="*/ 133350 h 157248"/>
                <a:gd name="connsiteX55" fmla="*/ 195263 w 314325"/>
                <a:gd name="connsiteY55" fmla="*/ 138113 h 157248"/>
                <a:gd name="connsiteX56" fmla="*/ 209550 w 314325"/>
                <a:gd name="connsiteY56" fmla="*/ 142875 h 157248"/>
                <a:gd name="connsiteX57" fmla="*/ 216694 w 314325"/>
                <a:gd name="connsiteY57" fmla="*/ 145256 h 157248"/>
                <a:gd name="connsiteX58" fmla="*/ 223838 w 314325"/>
                <a:gd name="connsiteY58" fmla="*/ 150019 h 157248"/>
                <a:gd name="connsiteX59" fmla="*/ 233363 w 314325"/>
                <a:gd name="connsiteY59" fmla="*/ 152400 h 15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14325" h="157248">
                  <a:moveTo>
                    <a:pt x="233363" y="152400"/>
                  </a:moveTo>
                  <a:cubicBezTo>
                    <a:pt x="233760" y="148828"/>
                    <a:pt x="234266" y="156755"/>
                    <a:pt x="226219" y="128588"/>
                  </a:cubicBezTo>
                  <a:cubicBezTo>
                    <a:pt x="224150" y="121347"/>
                    <a:pt x="224400" y="112481"/>
                    <a:pt x="219075" y="107156"/>
                  </a:cubicBezTo>
                  <a:cubicBezTo>
                    <a:pt x="209908" y="97989"/>
                    <a:pt x="213800" y="102815"/>
                    <a:pt x="207169" y="92869"/>
                  </a:cubicBezTo>
                  <a:cubicBezTo>
                    <a:pt x="202449" y="78706"/>
                    <a:pt x="199358" y="72473"/>
                    <a:pt x="207169" y="52388"/>
                  </a:cubicBezTo>
                  <a:cubicBezTo>
                    <a:pt x="209244" y="47053"/>
                    <a:pt x="216694" y="46038"/>
                    <a:pt x="221457" y="42863"/>
                  </a:cubicBezTo>
                  <a:lnTo>
                    <a:pt x="228600" y="38100"/>
                  </a:lnTo>
                  <a:cubicBezTo>
                    <a:pt x="229394" y="35719"/>
                    <a:pt x="228472" y="30956"/>
                    <a:pt x="230982" y="30956"/>
                  </a:cubicBezTo>
                  <a:cubicBezTo>
                    <a:pt x="233844" y="30956"/>
                    <a:pt x="235428" y="35256"/>
                    <a:pt x="235744" y="38100"/>
                  </a:cubicBezTo>
                  <a:cubicBezTo>
                    <a:pt x="237849" y="57050"/>
                    <a:pt x="236228" y="76278"/>
                    <a:pt x="238125" y="95250"/>
                  </a:cubicBezTo>
                  <a:cubicBezTo>
                    <a:pt x="238625" y="100245"/>
                    <a:pt x="241445" y="104729"/>
                    <a:pt x="242888" y="109538"/>
                  </a:cubicBezTo>
                  <a:cubicBezTo>
                    <a:pt x="243828" y="112673"/>
                    <a:pt x="243805" y="116136"/>
                    <a:pt x="245269" y="119063"/>
                  </a:cubicBezTo>
                  <a:cubicBezTo>
                    <a:pt x="249805" y="128134"/>
                    <a:pt x="258196" y="140154"/>
                    <a:pt x="269082" y="142875"/>
                  </a:cubicBezTo>
                  <a:cubicBezTo>
                    <a:pt x="281042" y="145865"/>
                    <a:pt x="275502" y="144221"/>
                    <a:pt x="285750" y="147638"/>
                  </a:cubicBezTo>
                  <a:cubicBezTo>
                    <a:pt x="288131" y="150019"/>
                    <a:pt x="289970" y="153110"/>
                    <a:pt x="292894" y="154781"/>
                  </a:cubicBezTo>
                  <a:cubicBezTo>
                    <a:pt x="300626" y="159199"/>
                    <a:pt x="304212" y="156715"/>
                    <a:pt x="311944" y="154781"/>
                  </a:cubicBezTo>
                  <a:cubicBezTo>
                    <a:pt x="311150" y="146844"/>
                    <a:pt x="309563" y="138946"/>
                    <a:pt x="309563" y="130969"/>
                  </a:cubicBezTo>
                  <a:cubicBezTo>
                    <a:pt x="309563" y="125223"/>
                    <a:pt x="312446" y="117556"/>
                    <a:pt x="314325" y="111919"/>
                  </a:cubicBezTo>
                  <a:cubicBezTo>
                    <a:pt x="295278" y="105570"/>
                    <a:pt x="319087" y="111919"/>
                    <a:pt x="300038" y="111919"/>
                  </a:cubicBezTo>
                  <a:cubicBezTo>
                    <a:pt x="288897" y="111919"/>
                    <a:pt x="277813" y="110332"/>
                    <a:pt x="266700" y="109538"/>
                  </a:cubicBezTo>
                  <a:cubicBezTo>
                    <a:pt x="264813" y="103876"/>
                    <a:pt x="262935" y="98849"/>
                    <a:pt x="261938" y="92869"/>
                  </a:cubicBezTo>
                  <a:cubicBezTo>
                    <a:pt x="259532" y="78434"/>
                    <a:pt x="260176" y="73034"/>
                    <a:pt x="257175" y="59531"/>
                  </a:cubicBezTo>
                  <a:cubicBezTo>
                    <a:pt x="256630" y="57081"/>
                    <a:pt x="255483" y="54801"/>
                    <a:pt x="254794" y="52388"/>
                  </a:cubicBezTo>
                  <a:cubicBezTo>
                    <a:pt x="253895" y="49241"/>
                    <a:pt x="253312" y="46010"/>
                    <a:pt x="252413" y="42863"/>
                  </a:cubicBezTo>
                  <a:cubicBezTo>
                    <a:pt x="251723" y="40449"/>
                    <a:pt x="250641" y="38154"/>
                    <a:pt x="250032" y="35719"/>
                  </a:cubicBezTo>
                  <a:cubicBezTo>
                    <a:pt x="248792" y="30761"/>
                    <a:pt x="246291" y="12928"/>
                    <a:pt x="242888" y="9525"/>
                  </a:cubicBezTo>
                  <a:cubicBezTo>
                    <a:pt x="240507" y="7144"/>
                    <a:pt x="238546" y="4249"/>
                    <a:pt x="235744" y="2381"/>
                  </a:cubicBezTo>
                  <a:cubicBezTo>
                    <a:pt x="233655" y="989"/>
                    <a:pt x="230981" y="794"/>
                    <a:pt x="228600" y="0"/>
                  </a:cubicBezTo>
                  <a:cubicBezTo>
                    <a:pt x="189658" y="4326"/>
                    <a:pt x="219230" y="709"/>
                    <a:pt x="161925" y="9525"/>
                  </a:cubicBezTo>
                  <a:cubicBezTo>
                    <a:pt x="149288" y="11469"/>
                    <a:pt x="146462" y="11069"/>
                    <a:pt x="135732" y="14288"/>
                  </a:cubicBezTo>
                  <a:cubicBezTo>
                    <a:pt x="130924" y="15731"/>
                    <a:pt x="126314" y="17833"/>
                    <a:pt x="121444" y="19050"/>
                  </a:cubicBezTo>
                  <a:cubicBezTo>
                    <a:pt x="107045" y="22649"/>
                    <a:pt x="115030" y="20394"/>
                    <a:pt x="97632" y="26194"/>
                  </a:cubicBezTo>
                  <a:lnTo>
                    <a:pt x="90488" y="28575"/>
                  </a:lnTo>
                  <a:lnTo>
                    <a:pt x="83344" y="30956"/>
                  </a:lnTo>
                  <a:cubicBezTo>
                    <a:pt x="72022" y="38504"/>
                    <a:pt x="78917" y="34813"/>
                    <a:pt x="61913" y="40481"/>
                  </a:cubicBezTo>
                  <a:cubicBezTo>
                    <a:pt x="61906" y="40483"/>
                    <a:pt x="47633" y="45243"/>
                    <a:pt x="47625" y="45244"/>
                  </a:cubicBezTo>
                  <a:cubicBezTo>
                    <a:pt x="42960" y="46022"/>
                    <a:pt x="26660" y="48580"/>
                    <a:pt x="21432" y="50006"/>
                  </a:cubicBezTo>
                  <a:cubicBezTo>
                    <a:pt x="16589" y="51327"/>
                    <a:pt x="11321" y="51984"/>
                    <a:pt x="7144" y="54769"/>
                  </a:cubicBezTo>
                  <a:lnTo>
                    <a:pt x="0" y="59531"/>
                  </a:lnTo>
                  <a:cubicBezTo>
                    <a:pt x="2234" y="79635"/>
                    <a:pt x="-3045" y="79562"/>
                    <a:pt x="11907" y="88106"/>
                  </a:cubicBezTo>
                  <a:cubicBezTo>
                    <a:pt x="14086" y="89351"/>
                    <a:pt x="16669" y="89694"/>
                    <a:pt x="19050" y="90488"/>
                  </a:cubicBezTo>
                  <a:cubicBezTo>
                    <a:pt x="25400" y="89694"/>
                    <a:pt x="32158" y="90483"/>
                    <a:pt x="38100" y="88106"/>
                  </a:cubicBezTo>
                  <a:cubicBezTo>
                    <a:pt x="40757" y="87043"/>
                    <a:pt x="41031" y="83161"/>
                    <a:pt x="42863" y="80963"/>
                  </a:cubicBezTo>
                  <a:cubicBezTo>
                    <a:pt x="45019" y="78376"/>
                    <a:pt x="47205" y="75687"/>
                    <a:pt x="50007" y="73819"/>
                  </a:cubicBezTo>
                  <a:cubicBezTo>
                    <a:pt x="53271" y="71643"/>
                    <a:pt x="67137" y="69536"/>
                    <a:pt x="69057" y="69056"/>
                  </a:cubicBezTo>
                  <a:cubicBezTo>
                    <a:pt x="85107" y="65043"/>
                    <a:pt x="67051" y="68896"/>
                    <a:pt x="83344" y="61913"/>
                  </a:cubicBezTo>
                  <a:cubicBezTo>
                    <a:pt x="86352" y="60624"/>
                    <a:pt x="89694" y="60325"/>
                    <a:pt x="92869" y="59531"/>
                  </a:cubicBezTo>
                  <a:lnTo>
                    <a:pt x="128588" y="61913"/>
                  </a:lnTo>
                  <a:cubicBezTo>
                    <a:pt x="134977" y="64043"/>
                    <a:pt x="137271" y="72464"/>
                    <a:pt x="142875" y="76200"/>
                  </a:cubicBezTo>
                  <a:cubicBezTo>
                    <a:pt x="163340" y="89844"/>
                    <a:pt x="137453" y="73490"/>
                    <a:pt x="157163" y="83344"/>
                  </a:cubicBezTo>
                  <a:cubicBezTo>
                    <a:pt x="159723" y="84624"/>
                    <a:pt x="161627" y="87101"/>
                    <a:pt x="164307" y="88106"/>
                  </a:cubicBezTo>
                  <a:cubicBezTo>
                    <a:pt x="168097" y="89527"/>
                    <a:pt x="172244" y="89694"/>
                    <a:pt x="176213" y="90488"/>
                  </a:cubicBezTo>
                  <a:cubicBezTo>
                    <a:pt x="178594" y="92869"/>
                    <a:pt x="181489" y="94829"/>
                    <a:pt x="183357" y="97631"/>
                  </a:cubicBezTo>
                  <a:cubicBezTo>
                    <a:pt x="188917" y="105971"/>
                    <a:pt x="183355" y="115497"/>
                    <a:pt x="180975" y="123825"/>
                  </a:cubicBezTo>
                  <a:cubicBezTo>
                    <a:pt x="180076" y="126972"/>
                    <a:pt x="179388" y="130175"/>
                    <a:pt x="178594" y="133350"/>
                  </a:cubicBezTo>
                  <a:cubicBezTo>
                    <a:pt x="202612" y="141355"/>
                    <a:pt x="165351" y="129139"/>
                    <a:pt x="195263" y="138113"/>
                  </a:cubicBezTo>
                  <a:cubicBezTo>
                    <a:pt x="200071" y="139556"/>
                    <a:pt x="204788" y="141288"/>
                    <a:pt x="209550" y="142875"/>
                  </a:cubicBezTo>
                  <a:lnTo>
                    <a:pt x="216694" y="145256"/>
                  </a:lnTo>
                  <a:cubicBezTo>
                    <a:pt x="219075" y="146844"/>
                    <a:pt x="221814" y="147995"/>
                    <a:pt x="223838" y="150019"/>
                  </a:cubicBezTo>
                  <a:cubicBezTo>
                    <a:pt x="225862" y="152043"/>
                    <a:pt x="232966" y="155972"/>
                    <a:pt x="233363" y="1524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10791825" y="4331494"/>
              <a:ext cx="52981" cy="100819"/>
            </a:xfrm>
            <a:custGeom>
              <a:avLst/>
              <a:gdLst>
                <a:gd name="connsiteX0" fmla="*/ 23813 w 52981"/>
                <a:gd name="connsiteY0" fmla="*/ 100012 h 100819"/>
                <a:gd name="connsiteX1" fmla="*/ 23813 w 52981"/>
                <a:gd name="connsiteY1" fmla="*/ 78581 h 100819"/>
                <a:gd name="connsiteX2" fmla="*/ 45244 w 52981"/>
                <a:gd name="connsiteY2" fmla="*/ 76200 h 100819"/>
                <a:gd name="connsiteX3" fmla="*/ 52388 w 52981"/>
                <a:gd name="connsiteY3" fmla="*/ 69056 h 100819"/>
                <a:gd name="connsiteX4" fmla="*/ 42863 w 52981"/>
                <a:gd name="connsiteY4" fmla="*/ 47625 h 100819"/>
                <a:gd name="connsiteX5" fmla="*/ 35719 w 52981"/>
                <a:gd name="connsiteY5" fmla="*/ 42862 h 100819"/>
                <a:gd name="connsiteX6" fmla="*/ 45244 w 52981"/>
                <a:gd name="connsiteY6" fmla="*/ 33337 h 100819"/>
                <a:gd name="connsiteX7" fmla="*/ 47625 w 52981"/>
                <a:gd name="connsiteY7" fmla="*/ 26194 h 100819"/>
                <a:gd name="connsiteX8" fmla="*/ 45244 w 52981"/>
                <a:gd name="connsiteY8" fmla="*/ 7144 h 100819"/>
                <a:gd name="connsiteX9" fmla="*/ 30956 w 52981"/>
                <a:gd name="connsiteY9" fmla="*/ 2381 h 100819"/>
                <a:gd name="connsiteX10" fmla="*/ 23813 w 52981"/>
                <a:gd name="connsiteY10" fmla="*/ 0 h 100819"/>
                <a:gd name="connsiteX11" fmla="*/ 9525 w 52981"/>
                <a:gd name="connsiteY11" fmla="*/ 2381 h 100819"/>
                <a:gd name="connsiteX12" fmla="*/ 2381 w 52981"/>
                <a:gd name="connsiteY12" fmla="*/ 4762 h 100819"/>
                <a:gd name="connsiteX13" fmla="*/ 0 w 52981"/>
                <a:gd name="connsiteY13" fmla="*/ 11906 h 100819"/>
                <a:gd name="connsiteX14" fmla="*/ 9525 w 52981"/>
                <a:gd name="connsiteY14" fmla="*/ 21431 h 100819"/>
                <a:gd name="connsiteX15" fmla="*/ 14288 w 52981"/>
                <a:gd name="connsiteY15" fmla="*/ 28575 h 100819"/>
                <a:gd name="connsiteX16" fmla="*/ 9525 w 52981"/>
                <a:gd name="connsiteY16" fmla="*/ 38100 h 100819"/>
                <a:gd name="connsiteX17" fmla="*/ 0 w 52981"/>
                <a:gd name="connsiteY17" fmla="*/ 50006 h 100819"/>
                <a:gd name="connsiteX18" fmla="*/ 2381 w 52981"/>
                <a:gd name="connsiteY18" fmla="*/ 66675 h 100819"/>
                <a:gd name="connsiteX19" fmla="*/ 16669 w 52981"/>
                <a:gd name="connsiteY19" fmla="*/ 73819 h 100819"/>
                <a:gd name="connsiteX20" fmla="*/ 19050 w 52981"/>
                <a:gd name="connsiteY20" fmla="*/ 95250 h 100819"/>
                <a:gd name="connsiteX21" fmla="*/ 23813 w 52981"/>
                <a:gd name="connsiteY21" fmla="*/ 100012 h 10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981" h="100819">
                  <a:moveTo>
                    <a:pt x="23813" y="100012"/>
                  </a:moveTo>
                  <a:cubicBezTo>
                    <a:pt x="24607" y="97234"/>
                    <a:pt x="18309" y="81333"/>
                    <a:pt x="23813" y="78581"/>
                  </a:cubicBezTo>
                  <a:cubicBezTo>
                    <a:pt x="30242" y="75367"/>
                    <a:pt x="38100" y="76994"/>
                    <a:pt x="45244" y="76200"/>
                  </a:cubicBezTo>
                  <a:cubicBezTo>
                    <a:pt x="47625" y="73819"/>
                    <a:pt x="51658" y="72344"/>
                    <a:pt x="52388" y="69056"/>
                  </a:cubicBezTo>
                  <a:cubicBezTo>
                    <a:pt x="54757" y="58392"/>
                    <a:pt x="49719" y="53339"/>
                    <a:pt x="42863" y="47625"/>
                  </a:cubicBezTo>
                  <a:cubicBezTo>
                    <a:pt x="40664" y="45793"/>
                    <a:pt x="38100" y="44450"/>
                    <a:pt x="35719" y="42862"/>
                  </a:cubicBezTo>
                  <a:cubicBezTo>
                    <a:pt x="42068" y="23816"/>
                    <a:pt x="32545" y="46036"/>
                    <a:pt x="45244" y="33337"/>
                  </a:cubicBezTo>
                  <a:cubicBezTo>
                    <a:pt x="47019" y="31562"/>
                    <a:pt x="46831" y="28575"/>
                    <a:pt x="47625" y="26194"/>
                  </a:cubicBezTo>
                  <a:cubicBezTo>
                    <a:pt x="46831" y="19844"/>
                    <a:pt x="48914" y="12387"/>
                    <a:pt x="45244" y="7144"/>
                  </a:cubicBezTo>
                  <a:cubicBezTo>
                    <a:pt x="42365" y="3031"/>
                    <a:pt x="35719" y="3969"/>
                    <a:pt x="30956" y="2381"/>
                  </a:cubicBezTo>
                  <a:lnTo>
                    <a:pt x="23813" y="0"/>
                  </a:lnTo>
                  <a:cubicBezTo>
                    <a:pt x="19050" y="794"/>
                    <a:pt x="14238" y="1334"/>
                    <a:pt x="9525" y="2381"/>
                  </a:cubicBezTo>
                  <a:cubicBezTo>
                    <a:pt x="7075" y="2925"/>
                    <a:pt x="4156" y="2987"/>
                    <a:pt x="2381" y="4762"/>
                  </a:cubicBezTo>
                  <a:cubicBezTo>
                    <a:pt x="606" y="6537"/>
                    <a:pt x="794" y="9525"/>
                    <a:pt x="0" y="11906"/>
                  </a:cubicBezTo>
                  <a:cubicBezTo>
                    <a:pt x="5195" y="27492"/>
                    <a:pt x="-2020" y="12195"/>
                    <a:pt x="9525" y="21431"/>
                  </a:cubicBezTo>
                  <a:cubicBezTo>
                    <a:pt x="11760" y="23219"/>
                    <a:pt x="12700" y="26194"/>
                    <a:pt x="14288" y="28575"/>
                  </a:cubicBezTo>
                  <a:cubicBezTo>
                    <a:pt x="12700" y="31750"/>
                    <a:pt x="11798" y="35373"/>
                    <a:pt x="9525" y="38100"/>
                  </a:cubicBezTo>
                  <a:cubicBezTo>
                    <a:pt x="-2442" y="52459"/>
                    <a:pt x="5684" y="32950"/>
                    <a:pt x="0" y="50006"/>
                  </a:cubicBezTo>
                  <a:cubicBezTo>
                    <a:pt x="794" y="55562"/>
                    <a:pt x="101" y="61546"/>
                    <a:pt x="2381" y="66675"/>
                  </a:cubicBezTo>
                  <a:cubicBezTo>
                    <a:pt x="3986" y="70286"/>
                    <a:pt x="13501" y="72763"/>
                    <a:pt x="16669" y="73819"/>
                  </a:cubicBezTo>
                  <a:cubicBezTo>
                    <a:pt x="23687" y="84346"/>
                    <a:pt x="22614" y="79209"/>
                    <a:pt x="19050" y="95250"/>
                  </a:cubicBezTo>
                  <a:cubicBezTo>
                    <a:pt x="18506" y="97700"/>
                    <a:pt x="23019" y="102790"/>
                    <a:pt x="23813" y="100012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/>
          <p:cNvSpPr/>
          <p:nvPr/>
        </p:nvSpPr>
        <p:spPr>
          <a:xfrm>
            <a:off x="10538424" y="4245868"/>
            <a:ext cx="468700" cy="407118"/>
          </a:xfrm>
          <a:prstGeom prst="ellipse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6"/>
          </p:cNvCxnSpPr>
          <p:nvPr/>
        </p:nvCxnSpPr>
        <p:spPr>
          <a:xfrm flipV="1">
            <a:off x="11007124" y="2656911"/>
            <a:ext cx="690505" cy="179251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2" idx="2"/>
          </p:cNvCxnSpPr>
          <p:nvPr/>
        </p:nvCxnSpPr>
        <p:spPr>
          <a:xfrm flipH="1" flipV="1">
            <a:off x="9322420" y="2656911"/>
            <a:ext cx="1216004" cy="179251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322420" y="1148576"/>
            <a:ext cx="2375209" cy="150833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9406489" y="1225155"/>
            <a:ext cx="2291140" cy="1431756"/>
            <a:chOff x="10340898" y="4192010"/>
            <a:chExt cx="669074" cy="40144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79" t="28607" r="11172" b="55787"/>
            <a:stretch/>
          </p:blipFill>
          <p:spPr>
            <a:xfrm>
              <a:off x="10340898" y="4192010"/>
              <a:ext cx="669074" cy="401444"/>
            </a:xfrm>
            <a:prstGeom prst="rect">
              <a:avLst/>
            </a:prstGeom>
          </p:spPr>
        </p:pic>
        <p:sp>
          <p:nvSpPr>
            <p:cNvPr id="23" name="Freeform 22"/>
            <p:cNvSpPr/>
            <p:nvPr/>
          </p:nvSpPr>
          <p:spPr>
            <a:xfrm>
              <a:off x="10615612" y="4370803"/>
              <a:ext cx="314325" cy="157248"/>
            </a:xfrm>
            <a:custGeom>
              <a:avLst/>
              <a:gdLst>
                <a:gd name="connsiteX0" fmla="*/ 233363 w 314325"/>
                <a:gd name="connsiteY0" fmla="*/ 152400 h 157248"/>
                <a:gd name="connsiteX1" fmla="*/ 226219 w 314325"/>
                <a:gd name="connsiteY1" fmla="*/ 128588 h 157248"/>
                <a:gd name="connsiteX2" fmla="*/ 219075 w 314325"/>
                <a:gd name="connsiteY2" fmla="*/ 107156 h 157248"/>
                <a:gd name="connsiteX3" fmla="*/ 207169 w 314325"/>
                <a:gd name="connsiteY3" fmla="*/ 92869 h 157248"/>
                <a:gd name="connsiteX4" fmla="*/ 207169 w 314325"/>
                <a:gd name="connsiteY4" fmla="*/ 52388 h 157248"/>
                <a:gd name="connsiteX5" fmla="*/ 221457 w 314325"/>
                <a:gd name="connsiteY5" fmla="*/ 42863 h 157248"/>
                <a:gd name="connsiteX6" fmla="*/ 228600 w 314325"/>
                <a:gd name="connsiteY6" fmla="*/ 38100 h 157248"/>
                <a:gd name="connsiteX7" fmla="*/ 230982 w 314325"/>
                <a:gd name="connsiteY7" fmla="*/ 30956 h 157248"/>
                <a:gd name="connsiteX8" fmla="*/ 235744 w 314325"/>
                <a:gd name="connsiteY8" fmla="*/ 38100 h 157248"/>
                <a:gd name="connsiteX9" fmla="*/ 238125 w 314325"/>
                <a:gd name="connsiteY9" fmla="*/ 95250 h 157248"/>
                <a:gd name="connsiteX10" fmla="*/ 242888 w 314325"/>
                <a:gd name="connsiteY10" fmla="*/ 109538 h 157248"/>
                <a:gd name="connsiteX11" fmla="*/ 245269 w 314325"/>
                <a:gd name="connsiteY11" fmla="*/ 119063 h 157248"/>
                <a:gd name="connsiteX12" fmla="*/ 269082 w 314325"/>
                <a:gd name="connsiteY12" fmla="*/ 142875 h 157248"/>
                <a:gd name="connsiteX13" fmla="*/ 285750 w 314325"/>
                <a:gd name="connsiteY13" fmla="*/ 147638 h 157248"/>
                <a:gd name="connsiteX14" fmla="*/ 292894 w 314325"/>
                <a:gd name="connsiteY14" fmla="*/ 154781 h 157248"/>
                <a:gd name="connsiteX15" fmla="*/ 311944 w 314325"/>
                <a:gd name="connsiteY15" fmla="*/ 154781 h 157248"/>
                <a:gd name="connsiteX16" fmla="*/ 309563 w 314325"/>
                <a:gd name="connsiteY16" fmla="*/ 130969 h 157248"/>
                <a:gd name="connsiteX17" fmla="*/ 314325 w 314325"/>
                <a:gd name="connsiteY17" fmla="*/ 111919 h 157248"/>
                <a:gd name="connsiteX18" fmla="*/ 300038 w 314325"/>
                <a:gd name="connsiteY18" fmla="*/ 111919 h 157248"/>
                <a:gd name="connsiteX19" fmla="*/ 266700 w 314325"/>
                <a:gd name="connsiteY19" fmla="*/ 109538 h 157248"/>
                <a:gd name="connsiteX20" fmla="*/ 261938 w 314325"/>
                <a:gd name="connsiteY20" fmla="*/ 92869 h 157248"/>
                <a:gd name="connsiteX21" fmla="*/ 257175 w 314325"/>
                <a:gd name="connsiteY21" fmla="*/ 59531 h 157248"/>
                <a:gd name="connsiteX22" fmla="*/ 254794 w 314325"/>
                <a:gd name="connsiteY22" fmla="*/ 52388 h 157248"/>
                <a:gd name="connsiteX23" fmla="*/ 252413 w 314325"/>
                <a:gd name="connsiteY23" fmla="*/ 42863 h 157248"/>
                <a:gd name="connsiteX24" fmla="*/ 250032 w 314325"/>
                <a:gd name="connsiteY24" fmla="*/ 35719 h 157248"/>
                <a:gd name="connsiteX25" fmla="*/ 242888 w 314325"/>
                <a:gd name="connsiteY25" fmla="*/ 9525 h 157248"/>
                <a:gd name="connsiteX26" fmla="*/ 235744 w 314325"/>
                <a:gd name="connsiteY26" fmla="*/ 2381 h 157248"/>
                <a:gd name="connsiteX27" fmla="*/ 228600 w 314325"/>
                <a:gd name="connsiteY27" fmla="*/ 0 h 157248"/>
                <a:gd name="connsiteX28" fmla="*/ 161925 w 314325"/>
                <a:gd name="connsiteY28" fmla="*/ 9525 h 157248"/>
                <a:gd name="connsiteX29" fmla="*/ 135732 w 314325"/>
                <a:gd name="connsiteY29" fmla="*/ 14288 h 157248"/>
                <a:gd name="connsiteX30" fmla="*/ 121444 w 314325"/>
                <a:gd name="connsiteY30" fmla="*/ 19050 h 157248"/>
                <a:gd name="connsiteX31" fmla="*/ 97632 w 314325"/>
                <a:gd name="connsiteY31" fmla="*/ 26194 h 157248"/>
                <a:gd name="connsiteX32" fmla="*/ 90488 w 314325"/>
                <a:gd name="connsiteY32" fmla="*/ 28575 h 157248"/>
                <a:gd name="connsiteX33" fmla="*/ 83344 w 314325"/>
                <a:gd name="connsiteY33" fmla="*/ 30956 h 157248"/>
                <a:gd name="connsiteX34" fmla="*/ 61913 w 314325"/>
                <a:gd name="connsiteY34" fmla="*/ 40481 h 157248"/>
                <a:gd name="connsiteX35" fmla="*/ 47625 w 314325"/>
                <a:gd name="connsiteY35" fmla="*/ 45244 h 157248"/>
                <a:gd name="connsiteX36" fmla="*/ 21432 w 314325"/>
                <a:gd name="connsiteY36" fmla="*/ 50006 h 157248"/>
                <a:gd name="connsiteX37" fmla="*/ 7144 w 314325"/>
                <a:gd name="connsiteY37" fmla="*/ 54769 h 157248"/>
                <a:gd name="connsiteX38" fmla="*/ 0 w 314325"/>
                <a:gd name="connsiteY38" fmla="*/ 59531 h 157248"/>
                <a:gd name="connsiteX39" fmla="*/ 11907 w 314325"/>
                <a:gd name="connsiteY39" fmla="*/ 88106 h 157248"/>
                <a:gd name="connsiteX40" fmla="*/ 19050 w 314325"/>
                <a:gd name="connsiteY40" fmla="*/ 90488 h 157248"/>
                <a:gd name="connsiteX41" fmla="*/ 38100 w 314325"/>
                <a:gd name="connsiteY41" fmla="*/ 88106 h 157248"/>
                <a:gd name="connsiteX42" fmla="*/ 42863 w 314325"/>
                <a:gd name="connsiteY42" fmla="*/ 80963 h 157248"/>
                <a:gd name="connsiteX43" fmla="*/ 50007 w 314325"/>
                <a:gd name="connsiteY43" fmla="*/ 73819 h 157248"/>
                <a:gd name="connsiteX44" fmla="*/ 69057 w 314325"/>
                <a:gd name="connsiteY44" fmla="*/ 69056 h 157248"/>
                <a:gd name="connsiteX45" fmla="*/ 83344 w 314325"/>
                <a:gd name="connsiteY45" fmla="*/ 61913 h 157248"/>
                <a:gd name="connsiteX46" fmla="*/ 92869 w 314325"/>
                <a:gd name="connsiteY46" fmla="*/ 59531 h 157248"/>
                <a:gd name="connsiteX47" fmla="*/ 128588 w 314325"/>
                <a:gd name="connsiteY47" fmla="*/ 61913 h 157248"/>
                <a:gd name="connsiteX48" fmla="*/ 142875 w 314325"/>
                <a:gd name="connsiteY48" fmla="*/ 76200 h 157248"/>
                <a:gd name="connsiteX49" fmla="*/ 157163 w 314325"/>
                <a:gd name="connsiteY49" fmla="*/ 83344 h 157248"/>
                <a:gd name="connsiteX50" fmla="*/ 164307 w 314325"/>
                <a:gd name="connsiteY50" fmla="*/ 88106 h 157248"/>
                <a:gd name="connsiteX51" fmla="*/ 176213 w 314325"/>
                <a:gd name="connsiteY51" fmla="*/ 90488 h 157248"/>
                <a:gd name="connsiteX52" fmla="*/ 183357 w 314325"/>
                <a:gd name="connsiteY52" fmla="*/ 97631 h 157248"/>
                <a:gd name="connsiteX53" fmla="*/ 180975 w 314325"/>
                <a:gd name="connsiteY53" fmla="*/ 123825 h 157248"/>
                <a:gd name="connsiteX54" fmla="*/ 178594 w 314325"/>
                <a:gd name="connsiteY54" fmla="*/ 133350 h 157248"/>
                <a:gd name="connsiteX55" fmla="*/ 195263 w 314325"/>
                <a:gd name="connsiteY55" fmla="*/ 138113 h 157248"/>
                <a:gd name="connsiteX56" fmla="*/ 209550 w 314325"/>
                <a:gd name="connsiteY56" fmla="*/ 142875 h 157248"/>
                <a:gd name="connsiteX57" fmla="*/ 216694 w 314325"/>
                <a:gd name="connsiteY57" fmla="*/ 145256 h 157248"/>
                <a:gd name="connsiteX58" fmla="*/ 223838 w 314325"/>
                <a:gd name="connsiteY58" fmla="*/ 150019 h 157248"/>
                <a:gd name="connsiteX59" fmla="*/ 233363 w 314325"/>
                <a:gd name="connsiteY59" fmla="*/ 152400 h 15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14325" h="157248">
                  <a:moveTo>
                    <a:pt x="233363" y="152400"/>
                  </a:moveTo>
                  <a:cubicBezTo>
                    <a:pt x="233760" y="148828"/>
                    <a:pt x="234266" y="156755"/>
                    <a:pt x="226219" y="128588"/>
                  </a:cubicBezTo>
                  <a:cubicBezTo>
                    <a:pt x="224150" y="121347"/>
                    <a:pt x="224400" y="112481"/>
                    <a:pt x="219075" y="107156"/>
                  </a:cubicBezTo>
                  <a:cubicBezTo>
                    <a:pt x="209908" y="97989"/>
                    <a:pt x="213800" y="102815"/>
                    <a:pt x="207169" y="92869"/>
                  </a:cubicBezTo>
                  <a:cubicBezTo>
                    <a:pt x="202449" y="78706"/>
                    <a:pt x="199358" y="72473"/>
                    <a:pt x="207169" y="52388"/>
                  </a:cubicBezTo>
                  <a:cubicBezTo>
                    <a:pt x="209244" y="47053"/>
                    <a:pt x="216694" y="46038"/>
                    <a:pt x="221457" y="42863"/>
                  </a:cubicBezTo>
                  <a:lnTo>
                    <a:pt x="228600" y="38100"/>
                  </a:lnTo>
                  <a:cubicBezTo>
                    <a:pt x="229394" y="35719"/>
                    <a:pt x="228472" y="30956"/>
                    <a:pt x="230982" y="30956"/>
                  </a:cubicBezTo>
                  <a:cubicBezTo>
                    <a:pt x="233844" y="30956"/>
                    <a:pt x="235428" y="35256"/>
                    <a:pt x="235744" y="38100"/>
                  </a:cubicBezTo>
                  <a:cubicBezTo>
                    <a:pt x="237849" y="57050"/>
                    <a:pt x="236228" y="76278"/>
                    <a:pt x="238125" y="95250"/>
                  </a:cubicBezTo>
                  <a:cubicBezTo>
                    <a:pt x="238625" y="100245"/>
                    <a:pt x="241445" y="104729"/>
                    <a:pt x="242888" y="109538"/>
                  </a:cubicBezTo>
                  <a:cubicBezTo>
                    <a:pt x="243828" y="112673"/>
                    <a:pt x="243805" y="116136"/>
                    <a:pt x="245269" y="119063"/>
                  </a:cubicBezTo>
                  <a:cubicBezTo>
                    <a:pt x="249805" y="128134"/>
                    <a:pt x="258196" y="140154"/>
                    <a:pt x="269082" y="142875"/>
                  </a:cubicBezTo>
                  <a:cubicBezTo>
                    <a:pt x="281042" y="145865"/>
                    <a:pt x="275502" y="144221"/>
                    <a:pt x="285750" y="147638"/>
                  </a:cubicBezTo>
                  <a:cubicBezTo>
                    <a:pt x="288131" y="150019"/>
                    <a:pt x="289970" y="153110"/>
                    <a:pt x="292894" y="154781"/>
                  </a:cubicBezTo>
                  <a:cubicBezTo>
                    <a:pt x="300626" y="159199"/>
                    <a:pt x="304212" y="156715"/>
                    <a:pt x="311944" y="154781"/>
                  </a:cubicBezTo>
                  <a:cubicBezTo>
                    <a:pt x="311150" y="146844"/>
                    <a:pt x="309563" y="138946"/>
                    <a:pt x="309563" y="130969"/>
                  </a:cubicBezTo>
                  <a:cubicBezTo>
                    <a:pt x="309563" y="125223"/>
                    <a:pt x="312446" y="117556"/>
                    <a:pt x="314325" y="111919"/>
                  </a:cubicBezTo>
                  <a:cubicBezTo>
                    <a:pt x="295278" y="105570"/>
                    <a:pt x="319087" y="111919"/>
                    <a:pt x="300038" y="111919"/>
                  </a:cubicBezTo>
                  <a:cubicBezTo>
                    <a:pt x="288897" y="111919"/>
                    <a:pt x="277813" y="110332"/>
                    <a:pt x="266700" y="109538"/>
                  </a:cubicBezTo>
                  <a:cubicBezTo>
                    <a:pt x="264813" y="103876"/>
                    <a:pt x="262935" y="98849"/>
                    <a:pt x="261938" y="92869"/>
                  </a:cubicBezTo>
                  <a:cubicBezTo>
                    <a:pt x="259532" y="78434"/>
                    <a:pt x="260176" y="73034"/>
                    <a:pt x="257175" y="59531"/>
                  </a:cubicBezTo>
                  <a:cubicBezTo>
                    <a:pt x="256630" y="57081"/>
                    <a:pt x="255483" y="54801"/>
                    <a:pt x="254794" y="52388"/>
                  </a:cubicBezTo>
                  <a:cubicBezTo>
                    <a:pt x="253895" y="49241"/>
                    <a:pt x="253312" y="46010"/>
                    <a:pt x="252413" y="42863"/>
                  </a:cubicBezTo>
                  <a:cubicBezTo>
                    <a:pt x="251723" y="40449"/>
                    <a:pt x="250641" y="38154"/>
                    <a:pt x="250032" y="35719"/>
                  </a:cubicBezTo>
                  <a:cubicBezTo>
                    <a:pt x="248792" y="30761"/>
                    <a:pt x="246291" y="12928"/>
                    <a:pt x="242888" y="9525"/>
                  </a:cubicBezTo>
                  <a:cubicBezTo>
                    <a:pt x="240507" y="7144"/>
                    <a:pt x="238546" y="4249"/>
                    <a:pt x="235744" y="2381"/>
                  </a:cubicBezTo>
                  <a:cubicBezTo>
                    <a:pt x="233655" y="989"/>
                    <a:pt x="230981" y="794"/>
                    <a:pt x="228600" y="0"/>
                  </a:cubicBezTo>
                  <a:cubicBezTo>
                    <a:pt x="189658" y="4326"/>
                    <a:pt x="219230" y="709"/>
                    <a:pt x="161925" y="9525"/>
                  </a:cubicBezTo>
                  <a:cubicBezTo>
                    <a:pt x="149288" y="11469"/>
                    <a:pt x="146462" y="11069"/>
                    <a:pt x="135732" y="14288"/>
                  </a:cubicBezTo>
                  <a:cubicBezTo>
                    <a:pt x="130924" y="15731"/>
                    <a:pt x="126314" y="17833"/>
                    <a:pt x="121444" y="19050"/>
                  </a:cubicBezTo>
                  <a:cubicBezTo>
                    <a:pt x="107045" y="22649"/>
                    <a:pt x="115030" y="20394"/>
                    <a:pt x="97632" y="26194"/>
                  </a:cubicBezTo>
                  <a:lnTo>
                    <a:pt x="90488" y="28575"/>
                  </a:lnTo>
                  <a:lnTo>
                    <a:pt x="83344" y="30956"/>
                  </a:lnTo>
                  <a:cubicBezTo>
                    <a:pt x="72022" y="38504"/>
                    <a:pt x="78917" y="34813"/>
                    <a:pt x="61913" y="40481"/>
                  </a:cubicBezTo>
                  <a:cubicBezTo>
                    <a:pt x="61906" y="40483"/>
                    <a:pt x="47633" y="45243"/>
                    <a:pt x="47625" y="45244"/>
                  </a:cubicBezTo>
                  <a:cubicBezTo>
                    <a:pt x="42960" y="46022"/>
                    <a:pt x="26660" y="48580"/>
                    <a:pt x="21432" y="50006"/>
                  </a:cubicBezTo>
                  <a:cubicBezTo>
                    <a:pt x="16589" y="51327"/>
                    <a:pt x="11321" y="51984"/>
                    <a:pt x="7144" y="54769"/>
                  </a:cubicBezTo>
                  <a:lnTo>
                    <a:pt x="0" y="59531"/>
                  </a:lnTo>
                  <a:cubicBezTo>
                    <a:pt x="2234" y="79635"/>
                    <a:pt x="-3045" y="79562"/>
                    <a:pt x="11907" y="88106"/>
                  </a:cubicBezTo>
                  <a:cubicBezTo>
                    <a:pt x="14086" y="89351"/>
                    <a:pt x="16669" y="89694"/>
                    <a:pt x="19050" y="90488"/>
                  </a:cubicBezTo>
                  <a:cubicBezTo>
                    <a:pt x="25400" y="89694"/>
                    <a:pt x="32158" y="90483"/>
                    <a:pt x="38100" y="88106"/>
                  </a:cubicBezTo>
                  <a:cubicBezTo>
                    <a:pt x="40757" y="87043"/>
                    <a:pt x="41031" y="83161"/>
                    <a:pt x="42863" y="80963"/>
                  </a:cubicBezTo>
                  <a:cubicBezTo>
                    <a:pt x="45019" y="78376"/>
                    <a:pt x="47205" y="75687"/>
                    <a:pt x="50007" y="73819"/>
                  </a:cubicBezTo>
                  <a:cubicBezTo>
                    <a:pt x="53271" y="71643"/>
                    <a:pt x="67137" y="69536"/>
                    <a:pt x="69057" y="69056"/>
                  </a:cubicBezTo>
                  <a:cubicBezTo>
                    <a:pt x="85107" y="65043"/>
                    <a:pt x="67051" y="68896"/>
                    <a:pt x="83344" y="61913"/>
                  </a:cubicBezTo>
                  <a:cubicBezTo>
                    <a:pt x="86352" y="60624"/>
                    <a:pt x="89694" y="60325"/>
                    <a:pt x="92869" y="59531"/>
                  </a:cubicBezTo>
                  <a:lnTo>
                    <a:pt x="128588" y="61913"/>
                  </a:lnTo>
                  <a:cubicBezTo>
                    <a:pt x="134977" y="64043"/>
                    <a:pt x="137271" y="72464"/>
                    <a:pt x="142875" y="76200"/>
                  </a:cubicBezTo>
                  <a:cubicBezTo>
                    <a:pt x="163340" y="89844"/>
                    <a:pt x="137453" y="73490"/>
                    <a:pt x="157163" y="83344"/>
                  </a:cubicBezTo>
                  <a:cubicBezTo>
                    <a:pt x="159723" y="84624"/>
                    <a:pt x="161627" y="87101"/>
                    <a:pt x="164307" y="88106"/>
                  </a:cubicBezTo>
                  <a:cubicBezTo>
                    <a:pt x="168097" y="89527"/>
                    <a:pt x="172244" y="89694"/>
                    <a:pt x="176213" y="90488"/>
                  </a:cubicBezTo>
                  <a:cubicBezTo>
                    <a:pt x="178594" y="92869"/>
                    <a:pt x="181489" y="94829"/>
                    <a:pt x="183357" y="97631"/>
                  </a:cubicBezTo>
                  <a:cubicBezTo>
                    <a:pt x="188917" y="105971"/>
                    <a:pt x="183355" y="115497"/>
                    <a:pt x="180975" y="123825"/>
                  </a:cubicBezTo>
                  <a:cubicBezTo>
                    <a:pt x="180076" y="126972"/>
                    <a:pt x="179388" y="130175"/>
                    <a:pt x="178594" y="133350"/>
                  </a:cubicBezTo>
                  <a:cubicBezTo>
                    <a:pt x="202612" y="141355"/>
                    <a:pt x="165351" y="129139"/>
                    <a:pt x="195263" y="138113"/>
                  </a:cubicBezTo>
                  <a:cubicBezTo>
                    <a:pt x="200071" y="139556"/>
                    <a:pt x="204788" y="141288"/>
                    <a:pt x="209550" y="142875"/>
                  </a:cubicBezTo>
                  <a:lnTo>
                    <a:pt x="216694" y="145256"/>
                  </a:lnTo>
                  <a:cubicBezTo>
                    <a:pt x="219075" y="146844"/>
                    <a:pt x="221814" y="147995"/>
                    <a:pt x="223838" y="150019"/>
                  </a:cubicBezTo>
                  <a:cubicBezTo>
                    <a:pt x="225862" y="152043"/>
                    <a:pt x="232966" y="155972"/>
                    <a:pt x="233363" y="15240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0791825" y="4331494"/>
              <a:ext cx="52981" cy="100819"/>
            </a:xfrm>
            <a:custGeom>
              <a:avLst/>
              <a:gdLst>
                <a:gd name="connsiteX0" fmla="*/ 23813 w 52981"/>
                <a:gd name="connsiteY0" fmla="*/ 100012 h 100819"/>
                <a:gd name="connsiteX1" fmla="*/ 23813 w 52981"/>
                <a:gd name="connsiteY1" fmla="*/ 78581 h 100819"/>
                <a:gd name="connsiteX2" fmla="*/ 45244 w 52981"/>
                <a:gd name="connsiteY2" fmla="*/ 76200 h 100819"/>
                <a:gd name="connsiteX3" fmla="*/ 52388 w 52981"/>
                <a:gd name="connsiteY3" fmla="*/ 69056 h 100819"/>
                <a:gd name="connsiteX4" fmla="*/ 42863 w 52981"/>
                <a:gd name="connsiteY4" fmla="*/ 47625 h 100819"/>
                <a:gd name="connsiteX5" fmla="*/ 35719 w 52981"/>
                <a:gd name="connsiteY5" fmla="*/ 42862 h 100819"/>
                <a:gd name="connsiteX6" fmla="*/ 45244 w 52981"/>
                <a:gd name="connsiteY6" fmla="*/ 33337 h 100819"/>
                <a:gd name="connsiteX7" fmla="*/ 47625 w 52981"/>
                <a:gd name="connsiteY7" fmla="*/ 26194 h 100819"/>
                <a:gd name="connsiteX8" fmla="*/ 45244 w 52981"/>
                <a:gd name="connsiteY8" fmla="*/ 7144 h 100819"/>
                <a:gd name="connsiteX9" fmla="*/ 30956 w 52981"/>
                <a:gd name="connsiteY9" fmla="*/ 2381 h 100819"/>
                <a:gd name="connsiteX10" fmla="*/ 23813 w 52981"/>
                <a:gd name="connsiteY10" fmla="*/ 0 h 100819"/>
                <a:gd name="connsiteX11" fmla="*/ 9525 w 52981"/>
                <a:gd name="connsiteY11" fmla="*/ 2381 h 100819"/>
                <a:gd name="connsiteX12" fmla="*/ 2381 w 52981"/>
                <a:gd name="connsiteY12" fmla="*/ 4762 h 100819"/>
                <a:gd name="connsiteX13" fmla="*/ 0 w 52981"/>
                <a:gd name="connsiteY13" fmla="*/ 11906 h 100819"/>
                <a:gd name="connsiteX14" fmla="*/ 9525 w 52981"/>
                <a:gd name="connsiteY14" fmla="*/ 21431 h 100819"/>
                <a:gd name="connsiteX15" fmla="*/ 14288 w 52981"/>
                <a:gd name="connsiteY15" fmla="*/ 28575 h 100819"/>
                <a:gd name="connsiteX16" fmla="*/ 9525 w 52981"/>
                <a:gd name="connsiteY16" fmla="*/ 38100 h 100819"/>
                <a:gd name="connsiteX17" fmla="*/ 0 w 52981"/>
                <a:gd name="connsiteY17" fmla="*/ 50006 h 100819"/>
                <a:gd name="connsiteX18" fmla="*/ 2381 w 52981"/>
                <a:gd name="connsiteY18" fmla="*/ 66675 h 100819"/>
                <a:gd name="connsiteX19" fmla="*/ 16669 w 52981"/>
                <a:gd name="connsiteY19" fmla="*/ 73819 h 100819"/>
                <a:gd name="connsiteX20" fmla="*/ 19050 w 52981"/>
                <a:gd name="connsiteY20" fmla="*/ 95250 h 100819"/>
                <a:gd name="connsiteX21" fmla="*/ 23813 w 52981"/>
                <a:gd name="connsiteY21" fmla="*/ 100012 h 10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981" h="100819">
                  <a:moveTo>
                    <a:pt x="23813" y="100012"/>
                  </a:moveTo>
                  <a:cubicBezTo>
                    <a:pt x="24607" y="97234"/>
                    <a:pt x="18309" y="81333"/>
                    <a:pt x="23813" y="78581"/>
                  </a:cubicBezTo>
                  <a:cubicBezTo>
                    <a:pt x="30242" y="75367"/>
                    <a:pt x="38100" y="76994"/>
                    <a:pt x="45244" y="76200"/>
                  </a:cubicBezTo>
                  <a:cubicBezTo>
                    <a:pt x="47625" y="73819"/>
                    <a:pt x="51658" y="72344"/>
                    <a:pt x="52388" y="69056"/>
                  </a:cubicBezTo>
                  <a:cubicBezTo>
                    <a:pt x="54757" y="58392"/>
                    <a:pt x="49719" y="53339"/>
                    <a:pt x="42863" y="47625"/>
                  </a:cubicBezTo>
                  <a:cubicBezTo>
                    <a:pt x="40664" y="45793"/>
                    <a:pt x="38100" y="44450"/>
                    <a:pt x="35719" y="42862"/>
                  </a:cubicBezTo>
                  <a:cubicBezTo>
                    <a:pt x="42068" y="23816"/>
                    <a:pt x="32545" y="46036"/>
                    <a:pt x="45244" y="33337"/>
                  </a:cubicBezTo>
                  <a:cubicBezTo>
                    <a:pt x="47019" y="31562"/>
                    <a:pt x="46831" y="28575"/>
                    <a:pt x="47625" y="26194"/>
                  </a:cubicBezTo>
                  <a:cubicBezTo>
                    <a:pt x="46831" y="19844"/>
                    <a:pt x="48914" y="12387"/>
                    <a:pt x="45244" y="7144"/>
                  </a:cubicBezTo>
                  <a:cubicBezTo>
                    <a:pt x="42365" y="3031"/>
                    <a:pt x="35719" y="3969"/>
                    <a:pt x="30956" y="2381"/>
                  </a:cubicBezTo>
                  <a:lnTo>
                    <a:pt x="23813" y="0"/>
                  </a:lnTo>
                  <a:cubicBezTo>
                    <a:pt x="19050" y="794"/>
                    <a:pt x="14238" y="1334"/>
                    <a:pt x="9525" y="2381"/>
                  </a:cubicBezTo>
                  <a:cubicBezTo>
                    <a:pt x="7075" y="2925"/>
                    <a:pt x="4156" y="2987"/>
                    <a:pt x="2381" y="4762"/>
                  </a:cubicBezTo>
                  <a:cubicBezTo>
                    <a:pt x="606" y="6537"/>
                    <a:pt x="794" y="9525"/>
                    <a:pt x="0" y="11906"/>
                  </a:cubicBezTo>
                  <a:cubicBezTo>
                    <a:pt x="5195" y="27492"/>
                    <a:pt x="-2020" y="12195"/>
                    <a:pt x="9525" y="21431"/>
                  </a:cubicBezTo>
                  <a:cubicBezTo>
                    <a:pt x="11760" y="23219"/>
                    <a:pt x="12700" y="26194"/>
                    <a:pt x="14288" y="28575"/>
                  </a:cubicBezTo>
                  <a:cubicBezTo>
                    <a:pt x="12700" y="31750"/>
                    <a:pt x="11798" y="35373"/>
                    <a:pt x="9525" y="38100"/>
                  </a:cubicBezTo>
                  <a:cubicBezTo>
                    <a:pt x="-2442" y="52459"/>
                    <a:pt x="5684" y="32950"/>
                    <a:pt x="0" y="50006"/>
                  </a:cubicBezTo>
                  <a:cubicBezTo>
                    <a:pt x="794" y="55562"/>
                    <a:pt x="101" y="61546"/>
                    <a:pt x="2381" y="66675"/>
                  </a:cubicBezTo>
                  <a:cubicBezTo>
                    <a:pt x="3986" y="70286"/>
                    <a:pt x="13501" y="72763"/>
                    <a:pt x="16669" y="73819"/>
                  </a:cubicBezTo>
                  <a:cubicBezTo>
                    <a:pt x="23687" y="84346"/>
                    <a:pt x="22614" y="79209"/>
                    <a:pt x="19050" y="95250"/>
                  </a:cubicBezTo>
                  <a:cubicBezTo>
                    <a:pt x="18506" y="97700"/>
                    <a:pt x="23019" y="102790"/>
                    <a:pt x="23813" y="100012"/>
                  </a:cubicBezTo>
                  <a:close/>
                </a:path>
              </a:pathLst>
            </a:cu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1302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ingle Corner Rectangle 19"/>
          <p:cNvSpPr/>
          <p:nvPr/>
        </p:nvSpPr>
        <p:spPr>
          <a:xfrm>
            <a:off x="3880497" y="2864546"/>
            <a:ext cx="1471612" cy="1352239"/>
          </a:xfrm>
          <a:prstGeom prst="snip1Rect">
            <a:avLst/>
          </a:prstGeom>
          <a:noFill/>
          <a:ln w="38100">
            <a:solidFill>
              <a:srgbClr val="CF0A2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Scotts Run Station 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425062" y="2954406"/>
            <a:ext cx="8875894" cy="1222381"/>
            <a:chOff x="1725100" y="2954406"/>
            <a:chExt cx="8875894" cy="12223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00" y="2954406"/>
              <a:ext cx="996075" cy="996075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317447" y="2996383"/>
              <a:ext cx="1177231" cy="1180404"/>
              <a:chOff x="6392468" y="3003896"/>
              <a:chExt cx="2673473" cy="254661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2468" y="3003896"/>
                <a:ext cx="2673473" cy="254661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3357" y="3538948"/>
                <a:ext cx="1278380" cy="127838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950" y="2996383"/>
              <a:ext cx="959673" cy="95967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6" y="2996383"/>
              <a:ext cx="954098" cy="9540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4936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79140"/>
            <a:ext cx="6467706" cy="5876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0" name="Title 3"/>
          <p:cNvSpPr>
            <a:spLocks noGrp="1"/>
          </p:cNvSpPr>
          <p:nvPr>
            <p:ph type="title"/>
          </p:nvPr>
        </p:nvSpPr>
        <p:spPr>
          <a:xfrm>
            <a:off x="723900" y="657505"/>
            <a:ext cx="11087100" cy="640715"/>
          </a:xfrm>
        </p:spPr>
        <p:txBody>
          <a:bodyPr/>
          <a:lstStyle/>
          <a:p>
            <a:r>
              <a:rPr lang="en-US" altLang="en-US" dirty="0" smtClean="0"/>
              <a:t>Scotts Run Station 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10350" y="1826504"/>
            <a:ext cx="624700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Developer project in Tysons Corner, Virginia by </a:t>
            </a:r>
            <a:r>
              <a:rPr lang="en-US" sz="2000" dirty="0" err="1" smtClean="0">
                <a:cs typeface="Arial" panose="020B0604020202020204" pitchFamily="34" charset="0"/>
              </a:rPr>
              <a:t>SmithGroup</a:t>
            </a:r>
            <a:r>
              <a:rPr lang="en-US" sz="2000" dirty="0" smtClean="0">
                <a:cs typeface="Arial" panose="020B0604020202020204" pitchFamily="34" charset="0"/>
              </a:rPr>
              <a:t> JJR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17 new buildings (Residential, Office, Retail)</a:t>
            </a: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 smtClean="0">
              <a:solidFill>
                <a:srgbClr val="B3B4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B3B4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 algn="just" defTabSz="457189">
              <a:buClr>
                <a:srgbClr val="C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B3B4B3"/>
                </a:solidFill>
                <a:cs typeface="Arial" panose="020B0604020202020204" pitchFamily="34" charset="0"/>
              </a:rPr>
              <a:t>“Transform this part of the suburban edge city into a true urban center”</a:t>
            </a:r>
          </a:p>
          <a:p>
            <a:pPr lvl="1" algn="just" defTabSz="457189">
              <a:buClr>
                <a:srgbClr val="C00000"/>
              </a:buClr>
              <a:buSzPct val="1000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algn="just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 defTabSz="457189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189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2501" r="9996" b="3255"/>
          <a:stretch/>
        </p:blipFill>
        <p:spPr>
          <a:xfrm rot="16200000">
            <a:off x="7401239" y="1083679"/>
            <a:ext cx="5482984" cy="4073911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 rot="10800000">
            <a:off x="6467706" y="379141"/>
            <a:ext cx="5711980" cy="5977054"/>
          </a:xfrm>
          <a:prstGeom prst="rtTriangle">
            <a:avLst/>
          </a:prstGeom>
          <a:noFill/>
          <a:ln w="28575">
            <a:solidFill>
              <a:srgbClr val="6973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8006575" y="2019300"/>
            <a:ext cx="4117122" cy="433689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rot="10800000">
            <a:off x="6449633" y="379135"/>
            <a:ext cx="1668453" cy="1721127"/>
          </a:xfrm>
          <a:prstGeom prst="rtTriangle">
            <a:avLst/>
          </a:prstGeom>
          <a:solidFill>
            <a:srgbClr val="69737B"/>
          </a:solidFill>
          <a:ln>
            <a:solidFill>
              <a:srgbClr val="6973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11706225" y="5862125"/>
            <a:ext cx="473461" cy="468748"/>
          </a:xfrm>
          <a:prstGeom prst="rtTriangle">
            <a:avLst/>
          </a:prstGeom>
          <a:solidFill>
            <a:srgbClr val="69737D"/>
          </a:solidFill>
          <a:ln>
            <a:solidFill>
              <a:srgbClr val="6973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3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EN">
      <a:dk1>
        <a:srgbClr val="5C6670"/>
      </a:dk1>
      <a:lt1>
        <a:sysClr val="window" lastClr="FFFFFF"/>
      </a:lt1>
      <a:dk2>
        <a:srgbClr val="1F497D"/>
      </a:dk2>
      <a:lt2>
        <a:srgbClr val="FFFFFF"/>
      </a:lt2>
      <a:accent1>
        <a:srgbClr val="C80F2D"/>
      </a:accent1>
      <a:accent2>
        <a:srgbClr val="BE4D00"/>
      </a:accent2>
      <a:accent3>
        <a:srgbClr val="999600"/>
      </a:accent3>
      <a:accent4>
        <a:srgbClr val="3F2A56"/>
      </a:accent4>
      <a:accent5>
        <a:srgbClr val="006085"/>
      </a:accent5>
      <a:accent6>
        <a:srgbClr val="A2AAAD"/>
      </a:accent6>
      <a:hlink>
        <a:srgbClr val="0000C1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LongProperties xmlns="http://schemas.microsoft.com/office/2006/metadata/longProperties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3A6E59F3BCF44AAFCE3E0017D056FF" ma:contentTypeVersion="0" ma:contentTypeDescription="Create a new document." ma:contentTypeScope="" ma:versionID="5156fbba062cf631e7fd61e43fc92f9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808E0E-7FA6-441D-AA28-A94F7DD4DF78}">
  <ds:schemaRefs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59CF984-4884-462D-8828-77D2A8A4F22A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95DBAFB6-2061-4EB7-A43A-34A773DDDC6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55E61FC-3E20-4931-AF97-F1273BD93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51883</TotalTime>
  <Words>643</Words>
  <Application>Microsoft Office PowerPoint</Application>
  <PresentationFormat>Widescreen</PresentationFormat>
  <Paragraphs>373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ＭＳ Ｐゴシック</vt:lpstr>
      <vt:lpstr>Arial</vt:lpstr>
      <vt:lpstr>Calibri</vt:lpstr>
      <vt:lpstr>Geneva</vt:lpstr>
      <vt:lpstr>Helvetica</vt:lpstr>
      <vt:lpstr>Wingdings</vt:lpstr>
      <vt:lpstr>ヒラギノ角ゴ Pro W3</vt:lpstr>
      <vt:lpstr>3_Office Theme</vt:lpstr>
      <vt:lpstr>Summer 2017 Internship Experience</vt:lpstr>
      <vt:lpstr>Presentation Overview</vt:lpstr>
      <vt:lpstr>About Me</vt:lpstr>
      <vt:lpstr>About Me</vt:lpstr>
      <vt:lpstr>About Me</vt:lpstr>
      <vt:lpstr>About Me</vt:lpstr>
      <vt:lpstr>About Me</vt:lpstr>
      <vt:lpstr>Scotts Run Station </vt:lpstr>
      <vt:lpstr>Scotts Run Station </vt:lpstr>
      <vt:lpstr>Scotts Run Station </vt:lpstr>
      <vt:lpstr>Scotts Run Station </vt:lpstr>
      <vt:lpstr>Desktop Research</vt:lpstr>
      <vt:lpstr>Desktop Research</vt:lpstr>
      <vt:lpstr>Redlining</vt:lpstr>
      <vt:lpstr>Redlining</vt:lpstr>
      <vt:lpstr>Redlining</vt:lpstr>
      <vt:lpstr>Conflicts</vt:lpstr>
      <vt:lpstr>Conflicts</vt:lpstr>
      <vt:lpstr>Conflicts</vt:lpstr>
      <vt:lpstr>Conflicts</vt:lpstr>
      <vt:lpstr>Redesign</vt:lpstr>
      <vt:lpstr>Redesign</vt:lpstr>
      <vt:lpstr>Lessons Learned</vt:lpstr>
      <vt:lpstr>Lessons Learned</vt:lpstr>
      <vt:lpstr>Lessons Learned</vt:lpstr>
      <vt:lpstr>Lessons Learned</vt:lpstr>
      <vt:lpstr>Thank You! </vt:lpstr>
      <vt:lpstr>Questions?</vt:lpstr>
      <vt:lpstr>Resources/Links</vt:lpstr>
    </vt:vector>
  </TitlesOfParts>
  <Company>The Juniper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June</dc:creator>
  <dc:description/>
  <cp:lastModifiedBy>Hammerbros14 14</cp:lastModifiedBy>
  <cp:revision>898</cp:revision>
  <cp:lastPrinted>2016-08-31T21:16:29Z</cp:lastPrinted>
  <dcterms:created xsi:type="dcterms:W3CDTF">2016-12-08T15:53:51Z</dcterms:created>
  <dcterms:modified xsi:type="dcterms:W3CDTF">2017-10-28T03:24:36Z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0x010100763A6E59F3BCF44AAFCE3E0017D056FF</vt:lpwstr>
  </property>
  <property fmtid="{D5CDD505-2E9C-101B-9397-08002B2CF9AE}" pid="3" name="Classification">
    <vt:lpwstr>Presentation</vt:lpwstr>
  </property>
  <property fmtid="{D5CDD505-2E9C-101B-9397-08002B2CF9AE}" pid="4" name="Last">
    <vt:lpwstr/>
  </property>
  <property fmtid="{D5CDD505-2E9C-101B-9397-08002B2CF9AE}" pid="5" name="Business Unit">
    <vt:lpwstr/>
  </property>
  <property fmtid="{D5CDD505-2E9C-101B-9397-08002B2CF9AE}" pid="6" name="Position">
    <vt:lpwstr/>
  </property>
  <property fmtid="{D5CDD505-2E9C-101B-9397-08002B2CF9AE}" pid="7" name="Location">
    <vt:lpwstr>Chicago</vt:lpwstr>
  </property>
  <property fmtid="{D5CDD505-2E9C-101B-9397-08002B2CF9AE}" pid="8" name="Applicable">
    <vt:lpwstr>;#Pipeline Engineering;#</vt:lpwstr>
  </property>
  <property fmtid="{D5CDD505-2E9C-101B-9397-08002B2CF9AE}" pid="9" name="First">
    <vt:lpwstr/>
  </property>
  <property fmtid="{D5CDD505-2E9C-101B-9397-08002B2CF9AE}" pid="10" name="Status">
    <vt:lpwstr>Active</vt:lpwstr>
  </property>
</Properties>
</file>